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fd48c301064e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7be7c13ea43c1"/>
  </p:sldMasterIdLst>
  <p:sldIdLst>
    <p:sldId xmlns:r="http://schemas.openxmlformats.org/officeDocument/2006/relationships" id="256" r:id="R9a3201881bdc49f5"/>
    <p:sldId xmlns:r="http://schemas.openxmlformats.org/officeDocument/2006/relationships" id="257" r:id="Rbf2d49a347df4325"/>
    <p:sldId xmlns:r="http://schemas.openxmlformats.org/officeDocument/2006/relationships" id="258" r:id="Rdcf18b87907f498f"/>
    <p:sldId xmlns:r="http://schemas.openxmlformats.org/officeDocument/2006/relationships" id="259" r:id="R09b2836e15ed4ac3"/>
    <p:sldId xmlns:r="http://schemas.openxmlformats.org/officeDocument/2006/relationships" id="260" r:id="R40c1524544a4472e"/>
    <p:sldId xmlns:r="http://schemas.openxmlformats.org/officeDocument/2006/relationships" id="261" r:id="Rd484f1eb2f774b0b"/>
    <p:sldId xmlns:r="http://schemas.openxmlformats.org/officeDocument/2006/relationships" id="262" r:id="R7489b6aa259949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7be7c13ea43c1" /><Relationship Type="http://schemas.openxmlformats.org/officeDocument/2006/relationships/slide" Target="/ppt/slides/slide1.xml" Id="R9a3201881bdc49f5" /><Relationship Type="http://schemas.openxmlformats.org/officeDocument/2006/relationships/slide" Target="/ppt/slides/slide2.xml" Id="Rbf2d49a347df4325" /><Relationship Type="http://schemas.openxmlformats.org/officeDocument/2006/relationships/slide" Target="/ppt/slides/slide3.xml" Id="Rdcf18b87907f498f" /><Relationship Type="http://schemas.openxmlformats.org/officeDocument/2006/relationships/slide" Target="/ppt/slides/slide4.xml" Id="R09b2836e15ed4ac3" /><Relationship Type="http://schemas.openxmlformats.org/officeDocument/2006/relationships/slide" Target="/ppt/slides/slide5.xml" Id="R40c1524544a4472e" /><Relationship Type="http://schemas.openxmlformats.org/officeDocument/2006/relationships/slide" Target="/ppt/slides/slide6.xml" Id="Rd484f1eb2f774b0b" /><Relationship Type="http://schemas.openxmlformats.org/officeDocument/2006/relationships/slide" Target="/ppt/slides/slide7.xml" Id="R7489b6aa259949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8b7465863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54e48a1264d4d" /><Relationship Type="http://schemas.openxmlformats.org/officeDocument/2006/relationships/theme" Target="/ppt/slideMasters/theme/theme1.xml" Id="R846a008d6dc1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354e48a126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2b009fd1643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241425b33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2f6d2c983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b8d28bc8c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ad6cbe82b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55dfa158943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878467b3b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 HÅNDVERKSGRUPPEN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HÅNDVERKSGRUPPEN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62 200 702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−22 748 963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117 967 866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1 169 432 566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1 990 227 894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NORGE AS  –  99,4 %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998 003 326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 HÅNDVERKSGRUPPEN NORGE AS</a:t>
            </a:r>
          </a:p>
        </p:txBody>
      </p:sp>
    </p:spTree>
  </p:cSld>
  <p:clrMapOvr>
    <a:masterClrMapping xmlns:a="http://schemas.openxmlformats.org/drawingml/2006/main"/>
  </p:clrMapOvr>
</p:sld>
</file>