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585c08717a4d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b0d99c9d3140e4"/>
  </p:sldMasterIdLst>
  <p:sldIdLst>
    <p:sldId xmlns:r="http://schemas.openxmlformats.org/officeDocument/2006/relationships" id="256" r:id="Rc91d5b37fd384aec"/>
    <p:sldId xmlns:r="http://schemas.openxmlformats.org/officeDocument/2006/relationships" id="257" r:id="R8c13125cd0624738"/>
    <p:sldId xmlns:r="http://schemas.openxmlformats.org/officeDocument/2006/relationships" id="258" r:id="R501cc73a02f04c28"/>
    <p:sldId xmlns:r="http://schemas.openxmlformats.org/officeDocument/2006/relationships" id="259" r:id="Rd408372ce5084c97"/>
    <p:sldId xmlns:r="http://schemas.openxmlformats.org/officeDocument/2006/relationships" id="260" r:id="R4169a240e3944d85"/>
    <p:sldId xmlns:r="http://schemas.openxmlformats.org/officeDocument/2006/relationships" id="261" r:id="R496afb1afdbe45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b0d99c9d3140e4" /><Relationship Type="http://schemas.openxmlformats.org/officeDocument/2006/relationships/slide" Target="/ppt/slides/slide1.xml" Id="Rc91d5b37fd384aec" /><Relationship Type="http://schemas.openxmlformats.org/officeDocument/2006/relationships/slide" Target="/ppt/slides/slide2.xml" Id="R8c13125cd0624738" /><Relationship Type="http://schemas.openxmlformats.org/officeDocument/2006/relationships/slide" Target="/ppt/slides/slide3.xml" Id="R501cc73a02f04c28" /><Relationship Type="http://schemas.openxmlformats.org/officeDocument/2006/relationships/slide" Target="/ppt/slides/slide4.xml" Id="Rd408372ce5084c97" /><Relationship Type="http://schemas.openxmlformats.org/officeDocument/2006/relationships/slide" Target="/ppt/slides/slide5.xml" Id="R4169a240e3944d85" /><Relationship Type="http://schemas.openxmlformats.org/officeDocument/2006/relationships/slide" Target="/ppt/slides/slide6.xml" Id="R496afb1afdbe45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27a6c7eb5b40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311c76cf54aa9" /><Relationship Type="http://schemas.openxmlformats.org/officeDocument/2006/relationships/theme" Target="/ppt/slideMasters/theme/theme1.xml" Id="R5b4717109a344b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6311c76cf54a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a4211ce5c4a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84580b7b645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1027ff35d4b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84e2b555a4f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39dffc6a646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6badc15e743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GB.RØR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GB.RØR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GB.RØR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GB.RØR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GB.RØR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GB.RØR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Teievegen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2070 Råholt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bergbad.v.v.v.s.as@hotmail.no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998 009 847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GB.RØR AS</a:t>
            </a:r>
          </a:p>
        </p:txBody>
      </p:sp>
    </p:spTree>
  </p:cSld>
  <p:clrMapOvr>
    <a:masterClrMapping xmlns:a="http://schemas.openxmlformats.org/drawingml/2006/main"/>
  </p:clrMapOvr>
</p:sld>
</file>