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025852f480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99d833fa284330"/>
  </p:sldMasterIdLst>
  <p:sldIdLst>
    <p:sldId xmlns:r="http://schemas.openxmlformats.org/officeDocument/2006/relationships" id="256" r:id="Rc884078d8438418a"/>
    <p:sldId xmlns:r="http://schemas.openxmlformats.org/officeDocument/2006/relationships" id="257" r:id="R72b4b7c61ee14855"/>
    <p:sldId xmlns:r="http://schemas.openxmlformats.org/officeDocument/2006/relationships" id="258" r:id="Rae1972705b0f4a25"/>
    <p:sldId xmlns:r="http://schemas.openxmlformats.org/officeDocument/2006/relationships" id="259" r:id="R71f887af84784ddc"/>
    <p:sldId xmlns:r="http://schemas.openxmlformats.org/officeDocument/2006/relationships" id="260" r:id="R60a467e99afa48b6"/>
    <p:sldId xmlns:r="http://schemas.openxmlformats.org/officeDocument/2006/relationships" id="261" r:id="R163361842dda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9d833fa284330" /><Relationship Type="http://schemas.openxmlformats.org/officeDocument/2006/relationships/slide" Target="/ppt/slides/slide1.xml" Id="Rc884078d8438418a" /><Relationship Type="http://schemas.openxmlformats.org/officeDocument/2006/relationships/slide" Target="/ppt/slides/slide2.xml" Id="R72b4b7c61ee14855" /><Relationship Type="http://schemas.openxmlformats.org/officeDocument/2006/relationships/slide" Target="/ppt/slides/slide3.xml" Id="Rae1972705b0f4a25" /><Relationship Type="http://schemas.openxmlformats.org/officeDocument/2006/relationships/slide" Target="/ppt/slides/slide4.xml" Id="R71f887af84784ddc" /><Relationship Type="http://schemas.openxmlformats.org/officeDocument/2006/relationships/slide" Target="/ppt/slides/slide5.xml" Id="R60a467e99afa48b6" /><Relationship Type="http://schemas.openxmlformats.org/officeDocument/2006/relationships/slide" Target="/ppt/slides/slide6.xml" Id="R163361842dda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8fe1271114f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210086e44a01" /><Relationship Type="http://schemas.openxmlformats.org/officeDocument/2006/relationships/theme" Target="/ppt/slideMasters/theme/theme1.xml" Id="R6a330e3f64344f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b210086e44a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235cbfeb2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40e2ab5b5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4b255038b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b12f081e149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f40915404e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50c737330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FAMILIEN WITZØES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WITZØES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WITZØES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WITZØES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WITZØES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WITZØES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998 015 758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WITZØES LEGAT STI</a:t>
            </a:r>
          </a:p>
        </p:txBody>
      </p:sp>
    </p:spTree>
  </p:cSld>
  <p:clrMapOvr>
    <a:masterClrMapping xmlns:a="http://schemas.openxmlformats.org/drawingml/2006/main"/>
  </p:clrMapOvr>
</p:sld>
</file>