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874913c4f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b916fa59e4f62"/>
  </p:sldMasterIdLst>
  <p:sldIdLst>
    <p:sldId xmlns:r="http://schemas.openxmlformats.org/officeDocument/2006/relationships" id="256" r:id="R328f7b87cd3a4b74"/>
    <p:sldId xmlns:r="http://schemas.openxmlformats.org/officeDocument/2006/relationships" id="257" r:id="R9218a89ea4ef4e35"/>
    <p:sldId xmlns:r="http://schemas.openxmlformats.org/officeDocument/2006/relationships" id="258" r:id="R6fa4f9599f614c60"/>
    <p:sldId xmlns:r="http://schemas.openxmlformats.org/officeDocument/2006/relationships" id="259" r:id="Rea0f7e3fedc3478e"/>
    <p:sldId xmlns:r="http://schemas.openxmlformats.org/officeDocument/2006/relationships" id="260" r:id="Ra35ddc51c1f446d2"/>
    <p:sldId xmlns:r="http://schemas.openxmlformats.org/officeDocument/2006/relationships" id="261" r:id="R06882dca4d4c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b916fa59e4f62" /><Relationship Type="http://schemas.openxmlformats.org/officeDocument/2006/relationships/slide" Target="/ppt/slides/slide1.xml" Id="R328f7b87cd3a4b74" /><Relationship Type="http://schemas.openxmlformats.org/officeDocument/2006/relationships/slide" Target="/ppt/slides/slide2.xml" Id="R9218a89ea4ef4e35" /><Relationship Type="http://schemas.openxmlformats.org/officeDocument/2006/relationships/slide" Target="/ppt/slides/slide3.xml" Id="R6fa4f9599f614c60" /><Relationship Type="http://schemas.openxmlformats.org/officeDocument/2006/relationships/slide" Target="/ppt/slides/slide4.xml" Id="Rea0f7e3fedc3478e" /><Relationship Type="http://schemas.openxmlformats.org/officeDocument/2006/relationships/slide" Target="/ppt/slides/slide5.xml" Id="Ra35ddc51c1f446d2" /><Relationship Type="http://schemas.openxmlformats.org/officeDocument/2006/relationships/slide" Target="/ppt/slides/slide6.xml" Id="R06882dca4d4c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46c09d6ac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7024c1c5a49f8" /><Relationship Type="http://schemas.openxmlformats.org/officeDocument/2006/relationships/theme" Target="/ppt/slideMasters/theme/theme1.xml" Id="R67cef6278426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7024c1c5a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e91ea2028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0991dd57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bd0b0fa02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5832afe4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7e277c5b5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529288e19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WITZØES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WITZØES LEGAT STI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