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497943ecb94a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2956f1db414e07"/>
  </p:sldMasterIdLst>
  <p:sldIdLst>
    <p:sldId xmlns:r="http://schemas.openxmlformats.org/officeDocument/2006/relationships" id="256" r:id="R754cea504e0b4304"/>
    <p:sldId xmlns:r="http://schemas.openxmlformats.org/officeDocument/2006/relationships" id="257" r:id="R8dc8e0f91ba54118"/>
    <p:sldId xmlns:r="http://schemas.openxmlformats.org/officeDocument/2006/relationships" id="258" r:id="Rf8763dc692cb4f5a"/>
    <p:sldId xmlns:r="http://schemas.openxmlformats.org/officeDocument/2006/relationships" id="259" r:id="R28ba2d3daf414223"/>
    <p:sldId xmlns:r="http://schemas.openxmlformats.org/officeDocument/2006/relationships" id="260" r:id="R17957c1c324e4377"/>
    <p:sldId xmlns:r="http://schemas.openxmlformats.org/officeDocument/2006/relationships" id="261" r:id="R3ee421cede8840b0"/>
    <p:sldId xmlns:r="http://schemas.openxmlformats.org/officeDocument/2006/relationships" id="262" r:id="R860cc82a15314e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2956f1db414e07" /><Relationship Type="http://schemas.openxmlformats.org/officeDocument/2006/relationships/slide" Target="/ppt/slides/slide1.xml" Id="R754cea504e0b4304" /><Relationship Type="http://schemas.openxmlformats.org/officeDocument/2006/relationships/slide" Target="/ppt/slides/slide2.xml" Id="R8dc8e0f91ba54118" /><Relationship Type="http://schemas.openxmlformats.org/officeDocument/2006/relationships/slide" Target="/ppt/slides/slide3.xml" Id="Rf8763dc692cb4f5a" /><Relationship Type="http://schemas.openxmlformats.org/officeDocument/2006/relationships/slide" Target="/ppt/slides/slide4.xml" Id="R28ba2d3daf414223" /><Relationship Type="http://schemas.openxmlformats.org/officeDocument/2006/relationships/slide" Target="/ppt/slides/slide5.xml" Id="R17957c1c324e4377" /><Relationship Type="http://schemas.openxmlformats.org/officeDocument/2006/relationships/slide" Target="/ppt/slides/slide6.xml" Id="R3ee421cede8840b0" /><Relationship Type="http://schemas.openxmlformats.org/officeDocument/2006/relationships/slide" Target="/ppt/slides/slide7.xml" Id="R860cc82a15314e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06dc6fe2ed4e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ae6bc41ea4c37" /><Relationship Type="http://schemas.openxmlformats.org/officeDocument/2006/relationships/theme" Target="/ppt/slideMasters/theme/theme1.xml" Id="R4d81a6f3e8bb4e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3ae6bc41ea4c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ca7889c4e48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a1ca1c63e46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39eca8c1d47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2a2ba1e5948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b6ef65e7341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8d012fa214a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23a18452a46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 INVEST AS ble etablert [år] og holder til i Hjelset.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6 110 133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4 171 050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1 948 022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10 640 716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21 285 856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T-A INVEST AS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GEHITO AS  –  24,4 %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SOLBJØRHAUGEN AS  –  24,4 %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EMLOS AS  –  11,6 %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ANNE INVEST AS  –  11,6 %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Baklivegen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6450 Hjelset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13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998 020 212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