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b50ae61b6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ff62a7ce44b1d"/>
  </p:sldMasterIdLst>
  <p:sldIdLst>
    <p:sldId xmlns:r="http://schemas.openxmlformats.org/officeDocument/2006/relationships" id="256" r:id="Ra0b52965906d4ada"/>
    <p:sldId xmlns:r="http://schemas.openxmlformats.org/officeDocument/2006/relationships" id="257" r:id="Rd2af620d7ef44062"/>
    <p:sldId xmlns:r="http://schemas.openxmlformats.org/officeDocument/2006/relationships" id="258" r:id="R62e3b06e23bb4c62"/>
    <p:sldId xmlns:r="http://schemas.openxmlformats.org/officeDocument/2006/relationships" id="259" r:id="R947b90d616574633"/>
    <p:sldId xmlns:r="http://schemas.openxmlformats.org/officeDocument/2006/relationships" id="260" r:id="Ree3c2d396cde4915"/>
    <p:sldId xmlns:r="http://schemas.openxmlformats.org/officeDocument/2006/relationships" id="261" r:id="R9e3fe38e43ef45a2"/>
    <p:sldId xmlns:r="http://schemas.openxmlformats.org/officeDocument/2006/relationships" id="262" r:id="Re9fea05fefc9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ff62a7ce44b1d" /><Relationship Type="http://schemas.openxmlformats.org/officeDocument/2006/relationships/slide" Target="/ppt/slides/slide1.xml" Id="Ra0b52965906d4ada" /><Relationship Type="http://schemas.openxmlformats.org/officeDocument/2006/relationships/slide" Target="/ppt/slides/slide2.xml" Id="Rd2af620d7ef44062" /><Relationship Type="http://schemas.openxmlformats.org/officeDocument/2006/relationships/slide" Target="/ppt/slides/slide3.xml" Id="R62e3b06e23bb4c62" /><Relationship Type="http://schemas.openxmlformats.org/officeDocument/2006/relationships/slide" Target="/ppt/slides/slide4.xml" Id="R947b90d616574633" /><Relationship Type="http://schemas.openxmlformats.org/officeDocument/2006/relationships/slide" Target="/ppt/slides/slide5.xml" Id="Ree3c2d396cde4915" /><Relationship Type="http://schemas.openxmlformats.org/officeDocument/2006/relationships/slide" Target="/ppt/slides/slide6.xml" Id="R9e3fe38e43ef45a2" /><Relationship Type="http://schemas.openxmlformats.org/officeDocument/2006/relationships/slide" Target="/ppt/slides/slide7.xml" Id="Re9fea05fefc9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f6ecaa784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f53b31f7945b4" /><Relationship Type="http://schemas.openxmlformats.org/officeDocument/2006/relationships/theme" Target="/ppt/slideMasters/theme/theme1.xml" Id="R51d628e687fd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f53b31f79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fd2e36e2a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f01c026d3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e15c5d46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ab24853d42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8cf0c3e6c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5858569964d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222cdbe87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AGLON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AGLON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MODAHL STEIN INDSETH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RØRVIK BENT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998 043 409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AGLON AS</a:t>
            </a:r>
          </a:p>
        </p:txBody>
      </p:sp>
    </p:spTree>
  </p:cSld>
  <p:clrMapOvr>
    <a:masterClrMapping xmlns:a="http://schemas.openxmlformats.org/drawingml/2006/main"/>
  </p:clrMapOvr>
</p:sld>
</file>