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46d2d13b5544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dc96b5ef3b450e"/>
  </p:sldMasterIdLst>
  <p:sldIdLst>
    <p:sldId xmlns:r="http://schemas.openxmlformats.org/officeDocument/2006/relationships" id="256" r:id="R8cb0c8a82d134c19"/>
    <p:sldId xmlns:r="http://schemas.openxmlformats.org/officeDocument/2006/relationships" id="257" r:id="Rec104fc18587435a"/>
    <p:sldId xmlns:r="http://schemas.openxmlformats.org/officeDocument/2006/relationships" id="258" r:id="R2d9908692278434b"/>
    <p:sldId xmlns:r="http://schemas.openxmlformats.org/officeDocument/2006/relationships" id="259" r:id="Rfc8064977d7d402d"/>
    <p:sldId xmlns:r="http://schemas.openxmlformats.org/officeDocument/2006/relationships" id="260" r:id="R9cf4b582863441c1"/>
    <p:sldId xmlns:r="http://schemas.openxmlformats.org/officeDocument/2006/relationships" id="261" r:id="R50e6bb05cd184203"/>
    <p:sldId xmlns:r="http://schemas.openxmlformats.org/officeDocument/2006/relationships" id="262" r:id="Rff2f1bac27ea44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c96b5ef3b450e" /><Relationship Type="http://schemas.openxmlformats.org/officeDocument/2006/relationships/slide" Target="/ppt/slides/slide1.xml" Id="R8cb0c8a82d134c19" /><Relationship Type="http://schemas.openxmlformats.org/officeDocument/2006/relationships/slide" Target="/ppt/slides/slide2.xml" Id="Rec104fc18587435a" /><Relationship Type="http://schemas.openxmlformats.org/officeDocument/2006/relationships/slide" Target="/ppt/slides/slide3.xml" Id="R2d9908692278434b" /><Relationship Type="http://schemas.openxmlformats.org/officeDocument/2006/relationships/slide" Target="/ppt/slides/slide4.xml" Id="Rfc8064977d7d402d" /><Relationship Type="http://schemas.openxmlformats.org/officeDocument/2006/relationships/slide" Target="/ppt/slides/slide5.xml" Id="R9cf4b582863441c1" /><Relationship Type="http://schemas.openxmlformats.org/officeDocument/2006/relationships/slide" Target="/ppt/slides/slide6.xml" Id="R50e6bb05cd184203" /><Relationship Type="http://schemas.openxmlformats.org/officeDocument/2006/relationships/slide" Target="/ppt/slides/slide7.xml" Id="Rff2f1bac27ea44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72e4c931e47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13b7196e44a48" /><Relationship Type="http://schemas.openxmlformats.org/officeDocument/2006/relationships/theme" Target="/ppt/slideMasters/theme/theme1.xml" Id="R6a5267899e8d4f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a13b7196e44a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72053c18a49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ad560b21245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ea284cfa64a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7e8ce37d249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d016688b54e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2871c3e4545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89ee09d4542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65 915 688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NICOLAUS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Real Estate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stn@clarksons.com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998 043 972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