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f0fb02438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7df001f8344cf"/>
  </p:sldMasterIdLst>
  <p:sldIdLst>
    <p:sldId xmlns:r="http://schemas.openxmlformats.org/officeDocument/2006/relationships" id="256" r:id="R1fe3e9cb53d94001"/>
    <p:sldId xmlns:r="http://schemas.openxmlformats.org/officeDocument/2006/relationships" id="257" r:id="R0704340bb2bd4770"/>
    <p:sldId xmlns:r="http://schemas.openxmlformats.org/officeDocument/2006/relationships" id="258" r:id="R9fe175f270364c4c"/>
    <p:sldId xmlns:r="http://schemas.openxmlformats.org/officeDocument/2006/relationships" id="259" r:id="Rabab8d943fc446eb"/>
    <p:sldId xmlns:r="http://schemas.openxmlformats.org/officeDocument/2006/relationships" id="260" r:id="Rab5d6310741f4b63"/>
    <p:sldId xmlns:r="http://schemas.openxmlformats.org/officeDocument/2006/relationships" id="261" r:id="R71ae896e65b146c0"/>
    <p:sldId xmlns:r="http://schemas.openxmlformats.org/officeDocument/2006/relationships" id="262" r:id="Rb14ba025b1a0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7df001f8344cf" /><Relationship Type="http://schemas.openxmlformats.org/officeDocument/2006/relationships/slide" Target="/ppt/slides/slide1.xml" Id="R1fe3e9cb53d94001" /><Relationship Type="http://schemas.openxmlformats.org/officeDocument/2006/relationships/slide" Target="/ppt/slides/slide2.xml" Id="R0704340bb2bd4770" /><Relationship Type="http://schemas.openxmlformats.org/officeDocument/2006/relationships/slide" Target="/ppt/slides/slide3.xml" Id="R9fe175f270364c4c" /><Relationship Type="http://schemas.openxmlformats.org/officeDocument/2006/relationships/slide" Target="/ppt/slides/slide4.xml" Id="Rabab8d943fc446eb" /><Relationship Type="http://schemas.openxmlformats.org/officeDocument/2006/relationships/slide" Target="/ppt/slides/slide5.xml" Id="Rab5d6310741f4b63" /><Relationship Type="http://schemas.openxmlformats.org/officeDocument/2006/relationships/slide" Target="/ppt/slides/slide6.xml" Id="R71ae896e65b146c0" /><Relationship Type="http://schemas.openxmlformats.org/officeDocument/2006/relationships/slide" Target="/ppt/slides/slide7.xml" Id="Rb14ba025b1a0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0fcb3abc0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9bd46dff459b" /><Relationship Type="http://schemas.openxmlformats.org/officeDocument/2006/relationships/theme" Target="/ppt/slideMasters/theme/theme1.xml" Id="Ra10841d8d668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89bd46dff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aa6b54dd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256614d3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771bcc996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f503dd59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ebdf7cb8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b09e7a99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17362e70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DOKTOR NATALIA O. ØIEN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NATALIA O. ØIEN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3 073 399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NATALIA ORLOVA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998 059 585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