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442c5413e49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ef0da972f478d"/>
  </p:sldMasterIdLst>
  <p:sldIdLst>
    <p:sldId xmlns:r="http://schemas.openxmlformats.org/officeDocument/2006/relationships" id="256" r:id="R71584d98d53e4bf9"/>
    <p:sldId xmlns:r="http://schemas.openxmlformats.org/officeDocument/2006/relationships" id="257" r:id="R0690fc3f004441ee"/>
    <p:sldId xmlns:r="http://schemas.openxmlformats.org/officeDocument/2006/relationships" id="258" r:id="Rb425eabbbfc4499a"/>
    <p:sldId xmlns:r="http://schemas.openxmlformats.org/officeDocument/2006/relationships" id="259" r:id="R191b69704dbf45c6"/>
    <p:sldId xmlns:r="http://schemas.openxmlformats.org/officeDocument/2006/relationships" id="260" r:id="R0d6670e82920492a"/>
    <p:sldId xmlns:r="http://schemas.openxmlformats.org/officeDocument/2006/relationships" id="261" r:id="R8d867d4101c9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ef0da972f478d" /><Relationship Type="http://schemas.openxmlformats.org/officeDocument/2006/relationships/slide" Target="/ppt/slides/slide1.xml" Id="R71584d98d53e4bf9" /><Relationship Type="http://schemas.openxmlformats.org/officeDocument/2006/relationships/slide" Target="/ppt/slides/slide2.xml" Id="R0690fc3f004441ee" /><Relationship Type="http://schemas.openxmlformats.org/officeDocument/2006/relationships/slide" Target="/ppt/slides/slide3.xml" Id="Rb425eabbbfc4499a" /><Relationship Type="http://schemas.openxmlformats.org/officeDocument/2006/relationships/slide" Target="/ppt/slides/slide4.xml" Id="R191b69704dbf45c6" /><Relationship Type="http://schemas.openxmlformats.org/officeDocument/2006/relationships/slide" Target="/ppt/slides/slide5.xml" Id="R0d6670e82920492a" /><Relationship Type="http://schemas.openxmlformats.org/officeDocument/2006/relationships/slide" Target="/ppt/slides/slide6.xml" Id="R8d867d4101c9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835998dc1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5ada3d4054af1" /><Relationship Type="http://schemas.openxmlformats.org/officeDocument/2006/relationships/theme" Target="/ppt/slideMasters/theme/theme1.xml" Id="Ra3a1f425fe42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5ada3d405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c3f54d1ec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16283d50d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77d8964b2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a63a362f6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e6d8a49343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f454186146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