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85edeffe7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ed971014b463a"/>
  </p:sldMasterIdLst>
  <p:sldIdLst>
    <p:sldId xmlns:r="http://schemas.openxmlformats.org/officeDocument/2006/relationships" id="256" r:id="Rec626e594711494a"/>
    <p:sldId xmlns:r="http://schemas.openxmlformats.org/officeDocument/2006/relationships" id="257" r:id="Rb3e071948d31465b"/>
    <p:sldId xmlns:r="http://schemas.openxmlformats.org/officeDocument/2006/relationships" id="258" r:id="R3899bf4d28d842c5"/>
    <p:sldId xmlns:r="http://schemas.openxmlformats.org/officeDocument/2006/relationships" id="259" r:id="R7bf578876b5b4ca5"/>
    <p:sldId xmlns:r="http://schemas.openxmlformats.org/officeDocument/2006/relationships" id="260" r:id="R7f67517ff9e8488c"/>
    <p:sldId xmlns:r="http://schemas.openxmlformats.org/officeDocument/2006/relationships" id="261" r:id="R0aa8b36c06b54310"/>
    <p:sldId xmlns:r="http://schemas.openxmlformats.org/officeDocument/2006/relationships" id="262" r:id="R64c17dddf8a9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ed971014b463a" /><Relationship Type="http://schemas.openxmlformats.org/officeDocument/2006/relationships/slide" Target="/ppt/slides/slide1.xml" Id="Rec626e594711494a" /><Relationship Type="http://schemas.openxmlformats.org/officeDocument/2006/relationships/slide" Target="/ppt/slides/slide2.xml" Id="Rb3e071948d31465b" /><Relationship Type="http://schemas.openxmlformats.org/officeDocument/2006/relationships/slide" Target="/ppt/slides/slide3.xml" Id="R3899bf4d28d842c5" /><Relationship Type="http://schemas.openxmlformats.org/officeDocument/2006/relationships/slide" Target="/ppt/slides/slide4.xml" Id="R7bf578876b5b4ca5" /><Relationship Type="http://schemas.openxmlformats.org/officeDocument/2006/relationships/slide" Target="/ppt/slides/slide5.xml" Id="R7f67517ff9e8488c" /><Relationship Type="http://schemas.openxmlformats.org/officeDocument/2006/relationships/slide" Target="/ppt/slides/slide6.xml" Id="R0aa8b36c06b54310" /><Relationship Type="http://schemas.openxmlformats.org/officeDocument/2006/relationships/slide" Target="/ppt/slides/slide7.xml" Id="R64c17dddf8a9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79fd67965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1e709b4d149e4" /><Relationship Type="http://schemas.openxmlformats.org/officeDocument/2006/relationships/theme" Target="/ppt/slideMasters/theme/theme1.xml" Id="R5f3acd9bbe59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1e709b4d1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e01c00a774b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9306b1a65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07e0201b4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6b492a43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5a986d2c9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cfc7f435147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62242b697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