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9e26f76e2e473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bc5249890e4499"/>
  </p:sldMasterIdLst>
  <p:sldIdLst>
    <p:sldId xmlns:r="http://schemas.openxmlformats.org/officeDocument/2006/relationships" id="256" r:id="R2281c93edfc64163"/>
    <p:sldId xmlns:r="http://schemas.openxmlformats.org/officeDocument/2006/relationships" id="257" r:id="Red64c35900f2480a"/>
    <p:sldId xmlns:r="http://schemas.openxmlformats.org/officeDocument/2006/relationships" id="258" r:id="R24901d7bb2b24ea7"/>
    <p:sldId xmlns:r="http://schemas.openxmlformats.org/officeDocument/2006/relationships" id="259" r:id="R7bb7046161e24cfb"/>
    <p:sldId xmlns:r="http://schemas.openxmlformats.org/officeDocument/2006/relationships" id="260" r:id="Rfbfab06191604bbc"/>
    <p:sldId xmlns:r="http://schemas.openxmlformats.org/officeDocument/2006/relationships" id="261" r:id="R729769b0a8eb4843"/>
    <p:sldId xmlns:r="http://schemas.openxmlformats.org/officeDocument/2006/relationships" id="262" r:id="R8383e6a237494f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bc5249890e4499" /><Relationship Type="http://schemas.openxmlformats.org/officeDocument/2006/relationships/slide" Target="/ppt/slides/slide1.xml" Id="R2281c93edfc64163" /><Relationship Type="http://schemas.openxmlformats.org/officeDocument/2006/relationships/slide" Target="/ppt/slides/slide2.xml" Id="Red64c35900f2480a" /><Relationship Type="http://schemas.openxmlformats.org/officeDocument/2006/relationships/slide" Target="/ppt/slides/slide3.xml" Id="R24901d7bb2b24ea7" /><Relationship Type="http://schemas.openxmlformats.org/officeDocument/2006/relationships/slide" Target="/ppt/slides/slide4.xml" Id="R7bb7046161e24cfb" /><Relationship Type="http://schemas.openxmlformats.org/officeDocument/2006/relationships/slide" Target="/ppt/slides/slide5.xml" Id="Rfbfab06191604bbc" /><Relationship Type="http://schemas.openxmlformats.org/officeDocument/2006/relationships/slide" Target="/ppt/slides/slide6.xml" Id="R729769b0a8eb4843" /><Relationship Type="http://schemas.openxmlformats.org/officeDocument/2006/relationships/slide" Target="/ppt/slides/slide7.xml" Id="R8383e6a237494f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c0f7f9b1eb40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dead9dc7774819" /><Relationship Type="http://schemas.openxmlformats.org/officeDocument/2006/relationships/theme" Target="/ppt/slideMasters/theme/theme1.xml" Id="R2e61b6e64acc4a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dead9dc77748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a00fbcc2954f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80d5e141d042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4f7d144aee4a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f89d00d0843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3c7fb5dc7d47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6fa0848e98435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96153396449b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NALA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NALA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NALA KAPITAL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NALA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NALA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NALA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−455 288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4 052 830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23 893 566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23 954 601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NALA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 HEMSEN 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NALA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Capguard Accounting, Haakon VIIs gate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998 065 275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NALA KAPITAL AS</a:t>
            </a:r>
          </a:p>
        </p:txBody>
      </p:sp>
    </p:spTree>
  </p:cSld>
  <p:clrMapOvr>
    <a:masterClrMapping xmlns:a="http://schemas.openxmlformats.org/drawingml/2006/main"/>
  </p:clrMapOvr>
</p:sld>
</file>