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f95c3e6f548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95eeabf44413c"/>
  </p:sldMasterIdLst>
  <p:sldIdLst>
    <p:sldId xmlns:r="http://schemas.openxmlformats.org/officeDocument/2006/relationships" id="256" r:id="R8bed4b48b77148e1"/>
    <p:sldId xmlns:r="http://schemas.openxmlformats.org/officeDocument/2006/relationships" id="257" r:id="R4745d90a090e4731"/>
    <p:sldId xmlns:r="http://schemas.openxmlformats.org/officeDocument/2006/relationships" id="258" r:id="Re0d8abb58ada4491"/>
    <p:sldId xmlns:r="http://schemas.openxmlformats.org/officeDocument/2006/relationships" id="259" r:id="R86a8c01a44da4b57"/>
    <p:sldId xmlns:r="http://schemas.openxmlformats.org/officeDocument/2006/relationships" id="260" r:id="R87ad6662fc164c6b"/>
    <p:sldId xmlns:r="http://schemas.openxmlformats.org/officeDocument/2006/relationships" id="261" r:id="Rccaa9a9bf8774542"/>
    <p:sldId xmlns:r="http://schemas.openxmlformats.org/officeDocument/2006/relationships" id="262" r:id="R2a545e526e5c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95eeabf44413c" /><Relationship Type="http://schemas.openxmlformats.org/officeDocument/2006/relationships/slide" Target="/ppt/slides/slide1.xml" Id="R8bed4b48b77148e1" /><Relationship Type="http://schemas.openxmlformats.org/officeDocument/2006/relationships/slide" Target="/ppt/slides/slide2.xml" Id="R4745d90a090e4731" /><Relationship Type="http://schemas.openxmlformats.org/officeDocument/2006/relationships/slide" Target="/ppt/slides/slide3.xml" Id="Re0d8abb58ada4491" /><Relationship Type="http://schemas.openxmlformats.org/officeDocument/2006/relationships/slide" Target="/ppt/slides/slide4.xml" Id="R86a8c01a44da4b57" /><Relationship Type="http://schemas.openxmlformats.org/officeDocument/2006/relationships/slide" Target="/ppt/slides/slide5.xml" Id="R87ad6662fc164c6b" /><Relationship Type="http://schemas.openxmlformats.org/officeDocument/2006/relationships/slide" Target="/ppt/slides/slide6.xml" Id="Rccaa9a9bf8774542" /><Relationship Type="http://schemas.openxmlformats.org/officeDocument/2006/relationships/slide" Target="/ppt/slides/slide7.xml" Id="R2a545e526e5c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ffc498114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ff0bf40af4656" /><Relationship Type="http://schemas.openxmlformats.org/officeDocument/2006/relationships/theme" Target="/ppt/slideMasters/theme/theme1.xml" Id="Re62806c57c02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ff0bf40af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456a534d8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dda5faea948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033c7e6fb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fe63918a4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70108f358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86857b61d4e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b098141ec49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ØSTMARKVEIEN 25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ØSTMARKVEIEN 25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6 402 454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2 820 306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474 259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4 985 436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Kabelgata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998 065 607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