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f1c424405e43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10e6429ba46fc"/>
  </p:sldMasterIdLst>
  <p:sldIdLst>
    <p:sldId xmlns:r="http://schemas.openxmlformats.org/officeDocument/2006/relationships" id="256" r:id="R0d3d9506c826467b"/>
    <p:sldId xmlns:r="http://schemas.openxmlformats.org/officeDocument/2006/relationships" id="257" r:id="Red00e68c85144f44"/>
    <p:sldId xmlns:r="http://schemas.openxmlformats.org/officeDocument/2006/relationships" id="258" r:id="R64712335a929485d"/>
    <p:sldId xmlns:r="http://schemas.openxmlformats.org/officeDocument/2006/relationships" id="259" r:id="R368f94a03f5046c8"/>
    <p:sldId xmlns:r="http://schemas.openxmlformats.org/officeDocument/2006/relationships" id="260" r:id="R4a7d7b9db8b9434c"/>
    <p:sldId xmlns:r="http://schemas.openxmlformats.org/officeDocument/2006/relationships" id="261" r:id="R8549d3e8458340b3"/>
    <p:sldId xmlns:r="http://schemas.openxmlformats.org/officeDocument/2006/relationships" id="262" r:id="Rc5470bd72c7442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10e6429ba46fc" /><Relationship Type="http://schemas.openxmlformats.org/officeDocument/2006/relationships/slide" Target="/ppt/slides/slide1.xml" Id="R0d3d9506c826467b" /><Relationship Type="http://schemas.openxmlformats.org/officeDocument/2006/relationships/slide" Target="/ppt/slides/slide2.xml" Id="Red00e68c85144f44" /><Relationship Type="http://schemas.openxmlformats.org/officeDocument/2006/relationships/slide" Target="/ppt/slides/slide3.xml" Id="R64712335a929485d" /><Relationship Type="http://schemas.openxmlformats.org/officeDocument/2006/relationships/slide" Target="/ppt/slides/slide4.xml" Id="R368f94a03f5046c8" /><Relationship Type="http://schemas.openxmlformats.org/officeDocument/2006/relationships/slide" Target="/ppt/slides/slide5.xml" Id="R4a7d7b9db8b9434c" /><Relationship Type="http://schemas.openxmlformats.org/officeDocument/2006/relationships/slide" Target="/ppt/slides/slide6.xml" Id="R8549d3e8458340b3" /><Relationship Type="http://schemas.openxmlformats.org/officeDocument/2006/relationships/slide" Target="/ppt/slides/slide7.xml" Id="Rc5470bd72c7442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2fe24d17b6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75af489c14c6f" /><Relationship Type="http://schemas.openxmlformats.org/officeDocument/2006/relationships/theme" Target="/ppt/slideMasters/theme/theme1.xml" Id="R66896316aee044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75af489c1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d49279a74c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f1c14ba5a41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7224b43cf47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274370a6f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eff0f8c88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c6858ffd64b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ca7cebb35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ERK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−233 545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3 019 499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15 536 624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PALLESEN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KENNETH NYGÅRD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Sandtjønnbakken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4341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998 082 501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ERK AS</a:t>
            </a:r>
          </a:p>
        </p:txBody>
      </p:sp>
    </p:spTree>
  </p:cSld>
  <p:clrMapOvr>
    <a:masterClrMapping xmlns:a="http://schemas.openxmlformats.org/drawingml/2006/main"/>
  </p:clrMapOvr>
</p:sld>
</file>