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06b3e2ec9647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ce7d6f6c8f4d72"/>
  </p:sldMasterIdLst>
  <p:sldIdLst>
    <p:sldId xmlns:r="http://schemas.openxmlformats.org/officeDocument/2006/relationships" id="256" r:id="Rbb1702dcbdb0474a"/>
    <p:sldId xmlns:r="http://schemas.openxmlformats.org/officeDocument/2006/relationships" id="257" r:id="Re7a4acc2d87d4954"/>
    <p:sldId xmlns:r="http://schemas.openxmlformats.org/officeDocument/2006/relationships" id="258" r:id="Rca31954e30e7479c"/>
    <p:sldId xmlns:r="http://schemas.openxmlformats.org/officeDocument/2006/relationships" id="259" r:id="R955e3c1f961d42a0"/>
    <p:sldId xmlns:r="http://schemas.openxmlformats.org/officeDocument/2006/relationships" id="260" r:id="Ra47079a682f542e3"/>
    <p:sldId xmlns:r="http://schemas.openxmlformats.org/officeDocument/2006/relationships" id="261" r:id="Rf4624a6457084330"/>
    <p:sldId xmlns:r="http://schemas.openxmlformats.org/officeDocument/2006/relationships" id="262" r:id="R1e0674cfd61f45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e7d6f6c8f4d72" /><Relationship Type="http://schemas.openxmlformats.org/officeDocument/2006/relationships/slide" Target="/ppt/slides/slide1.xml" Id="Rbb1702dcbdb0474a" /><Relationship Type="http://schemas.openxmlformats.org/officeDocument/2006/relationships/slide" Target="/ppt/slides/slide2.xml" Id="Re7a4acc2d87d4954" /><Relationship Type="http://schemas.openxmlformats.org/officeDocument/2006/relationships/slide" Target="/ppt/slides/slide3.xml" Id="Rca31954e30e7479c" /><Relationship Type="http://schemas.openxmlformats.org/officeDocument/2006/relationships/slide" Target="/ppt/slides/slide4.xml" Id="R955e3c1f961d42a0" /><Relationship Type="http://schemas.openxmlformats.org/officeDocument/2006/relationships/slide" Target="/ppt/slides/slide5.xml" Id="Ra47079a682f542e3" /><Relationship Type="http://schemas.openxmlformats.org/officeDocument/2006/relationships/slide" Target="/ppt/slides/slide6.xml" Id="Rf4624a6457084330" /><Relationship Type="http://schemas.openxmlformats.org/officeDocument/2006/relationships/slide" Target="/ppt/slides/slide7.xml" Id="R1e0674cfd61f45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45a211a74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bde5a91154f43" /><Relationship Type="http://schemas.openxmlformats.org/officeDocument/2006/relationships/theme" Target="/ppt/slideMasters/theme/theme1.xml" Id="R9531a33439a7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abde5a91154f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166a632a046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6f730d4224f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6ecd7866a4f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2fff97f2f47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98c8dc8434b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6788a0e9340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eb7e523c14c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PLUSS 1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PLUSS 1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375 865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HALTVIK THOR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thorharald@pluss1regnskap.no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