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321df7733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7049eba0e44b25"/>
  </p:sldMasterIdLst>
  <p:sldIdLst>
    <p:sldId xmlns:r="http://schemas.openxmlformats.org/officeDocument/2006/relationships" id="256" r:id="R43bd88a32e934d1c"/>
    <p:sldId xmlns:r="http://schemas.openxmlformats.org/officeDocument/2006/relationships" id="257" r:id="R8eb0f1d16a684421"/>
    <p:sldId xmlns:r="http://schemas.openxmlformats.org/officeDocument/2006/relationships" id="258" r:id="R43f2eaa782e244a2"/>
    <p:sldId xmlns:r="http://schemas.openxmlformats.org/officeDocument/2006/relationships" id="259" r:id="R80ae743e9edd44aa"/>
    <p:sldId xmlns:r="http://schemas.openxmlformats.org/officeDocument/2006/relationships" id="260" r:id="R8ad7a77ad4884ca1"/>
    <p:sldId xmlns:r="http://schemas.openxmlformats.org/officeDocument/2006/relationships" id="261" r:id="R3538ea8dc5a34e28"/>
    <p:sldId xmlns:r="http://schemas.openxmlformats.org/officeDocument/2006/relationships" id="262" r:id="Rfc9b51feebc5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049eba0e44b25" /><Relationship Type="http://schemas.openxmlformats.org/officeDocument/2006/relationships/slide" Target="/ppt/slides/slide1.xml" Id="R43bd88a32e934d1c" /><Relationship Type="http://schemas.openxmlformats.org/officeDocument/2006/relationships/slide" Target="/ppt/slides/slide2.xml" Id="R8eb0f1d16a684421" /><Relationship Type="http://schemas.openxmlformats.org/officeDocument/2006/relationships/slide" Target="/ppt/slides/slide3.xml" Id="R43f2eaa782e244a2" /><Relationship Type="http://schemas.openxmlformats.org/officeDocument/2006/relationships/slide" Target="/ppt/slides/slide4.xml" Id="R80ae743e9edd44aa" /><Relationship Type="http://schemas.openxmlformats.org/officeDocument/2006/relationships/slide" Target="/ppt/slides/slide5.xml" Id="R8ad7a77ad4884ca1" /><Relationship Type="http://schemas.openxmlformats.org/officeDocument/2006/relationships/slide" Target="/ppt/slides/slide6.xml" Id="R3538ea8dc5a34e28" /><Relationship Type="http://schemas.openxmlformats.org/officeDocument/2006/relationships/slide" Target="/ppt/slides/slide7.xml" Id="Rfc9b51feebc5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fc8bfe75a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d5f29c0ab4b4f" /><Relationship Type="http://schemas.openxmlformats.org/officeDocument/2006/relationships/theme" Target="/ppt/slideMasters/theme/theme1.xml" Id="Rc4d63632ba004d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cd5f29c0ab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c4eb8ad63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f9dcacd79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42110a574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d4c68adbd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748b268b54d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94ba4b5584f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0b9ba4f99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RCC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RCC REGNSKAP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10 586 789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1 752 886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3 572 294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HKO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FRØYDIS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998 097 673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REGNSKAP AS</a:t>
            </a:r>
          </a:p>
        </p:txBody>
      </p:sp>
    </p:spTree>
  </p:cSld>
  <p:clrMapOvr>
    <a:masterClrMapping xmlns:a="http://schemas.openxmlformats.org/drawingml/2006/main"/>
  </p:clrMapOvr>
</p:sld>
</file>