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fe60498b3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066b111fc4b7f"/>
  </p:sldMasterIdLst>
  <p:sldIdLst>
    <p:sldId xmlns:r="http://schemas.openxmlformats.org/officeDocument/2006/relationships" id="256" r:id="R8eff2670d77340a9"/>
    <p:sldId xmlns:r="http://schemas.openxmlformats.org/officeDocument/2006/relationships" id="257" r:id="Rf8d7c7beaba24f92"/>
    <p:sldId xmlns:r="http://schemas.openxmlformats.org/officeDocument/2006/relationships" id="258" r:id="R0fc887d72adf4a9c"/>
    <p:sldId xmlns:r="http://schemas.openxmlformats.org/officeDocument/2006/relationships" id="259" r:id="R00f1e9e958ca4b74"/>
    <p:sldId xmlns:r="http://schemas.openxmlformats.org/officeDocument/2006/relationships" id="260" r:id="R17c5b7d18fa34352"/>
    <p:sldId xmlns:r="http://schemas.openxmlformats.org/officeDocument/2006/relationships" id="261" r:id="Rd68ceb86f3ad4bd7"/>
    <p:sldId xmlns:r="http://schemas.openxmlformats.org/officeDocument/2006/relationships" id="262" r:id="R03541493ef11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066b111fc4b7f" /><Relationship Type="http://schemas.openxmlformats.org/officeDocument/2006/relationships/slide" Target="/ppt/slides/slide1.xml" Id="R8eff2670d77340a9" /><Relationship Type="http://schemas.openxmlformats.org/officeDocument/2006/relationships/slide" Target="/ppt/slides/slide2.xml" Id="Rf8d7c7beaba24f92" /><Relationship Type="http://schemas.openxmlformats.org/officeDocument/2006/relationships/slide" Target="/ppt/slides/slide3.xml" Id="R0fc887d72adf4a9c" /><Relationship Type="http://schemas.openxmlformats.org/officeDocument/2006/relationships/slide" Target="/ppt/slides/slide4.xml" Id="R00f1e9e958ca4b74" /><Relationship Type="http://schemas.openxmlformats.org/officeDocument/2006/relationships/slide" Target="/ppt/slides/slide5.xml" Id="R17c5b7d18fa34352" /><Relationship Type="http://schemas.openxmlformats.org/officeDocument/2006/relationships/slide" Target="/ppt/slides/slide6.xml" Id="Rd68ceb86f3ad4bd7" /><Relationship Type="http://schemas.openxmlformats.org/officeDocument/2006/relationships/slide" Target="/ppt/slides/slide7.xml" Id="R03541493ef11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db19a80e8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c195c844c41e5" /><Relationship Type="http://schemas.openxmlformats.org/officeDocument/2006/relationships/theme" Target="/ppt/slideMasters/theme/theme1.xml" Id="R56da7a9eb8d5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c195c844c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586b78fbd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922e57e5d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68a8b9023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12ff6bb4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33bee24d2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1ec7252a445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b62187791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UTZIG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998 122 287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