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3b7574e64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b5301718e24df7"/>
  </p:sldMasterIdLst>
  <p:sldIdLst>
    <p:sldId xmlns:r="http://schemas.openxmlformats.org/officeDocument/2006/relationships" id="256" r:id="Rfece7d942b024428"/>
    <p:sldId xmlns:r="http://schemas.openxmlformats.org/officeDocument/2006/relationships" id="257" r:id="Raa12d653b52a4ed1"/>
    <p:sldId xmlns:r="http://schemas.openxmlformats.org/officeDocument/2006/relationships" id="258" r:id="Rb75867960bed45cb"/>
    <p:sldId xmlns:r="http://schemas.openxmlformats.org/officeDocument/2006/relationships" id="259" r:id="R07afc541507f49fc"/>
    <p:sldId xmlns:r="http://schemas.openxmlformats.org/officeDocument/2006/relationships" id="260" r:id="R210b5b707a7f457d"/>
    <p:sldId xmlns:r="http://schemas.openxmlformats.org/officeDocument/2006/relationships" id="261" r:id="R864e3637c1714d72"/>
    <p:sldId xmlns:r="http://schemas.openxmlformats.org/officeDocument/2006/relationships" id="262" r:id="Rd1f5411827364a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5301718e24df7" /><Relationship Type="http://schemas.openxmlformats.org/officeDocument/2006/relationships/slide" Target="/ppt/slides/slide1.xml" Id="Rfece7d942b024428" /><Relationship Type="http://schemas.openxmlformats.org/officeDocument/2006/relationships/slide" Target="/ppt/slides/slide2.xml" Id="Raa12d653b52a4ed1" /><Relationship Type="http://schemas.openxmlformats.org/officeDocument/2006/relationships/slide" Target="/ppt/slides/slide3.xml" Id="Rb75867960bed45cb" /><Relationship Type="http://schemas.openxmlformats.org/officeDocument/2006/relationships/slide" Target="/ppt/slides/slide4.xml" Id="R07afc541507f49fc" /><Relationship Type="http://schemas.openxmlformats.org/officeDocument/2006/relationships/slide" Target="/ppt/slides/slide5.xml" Id="R210b5b707a7f457d" /><Relationship Type="http://schemas.openxmlformats.org/officeDocument/2006/relationships/slide" Target="/ppt/slides/slide6.xml" Id="R864e3637c1714d72" /><Relationship Type="http://schemas.openxmlformats.org/officeDocument/2006/relationships/slide" Target="/ppt/slides/slide7.xml" Id="Rd1f5411827364a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42d17601e4c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c2b6a6edd4dd5" /><Relationship Type="http://schemas.openxmlformats.org/officeDocument/2006/relationships/theme" Target="/ppt/slideMasters/theme/theme1.xml" Id="Rc3a4b072ef46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5c2b6a6edd4d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27bcc1e38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3fb16c56b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801d6e9bb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ee19542c1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1ecb2d0e2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bfcb6cdbc41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c4f1469b4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VERNEKOMPANIET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VERNEKOMPANIET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800 936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Steinsvik, Larsgårdsalleen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VERNEKOMPANIET AS</a:t>
            </a:r>
          </a:p>
        </p:txBody>
      </p:sp>
    </p:spTree>
  </p:cSld>
  <p:clrMapOvr>
    <a:masterClrMapping xmlns:a="http://schemas.openxmlformats.org/drawingml/2006/main"/>
  </p:clrMapOvr>
</p:sld>
</file>