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73233f6b1046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1484ff77574c5c"/>
  </p:sldMasterIdLst>
  <p:sldIdLst>
    <p:sldId xmlns:r="http://schemas.openxmlformats.org/officeDocument/2006/relationships" id="256" r:id="Rdeeed133cbd34d84"/>
    <p:sldId xmlns:r="http://schemas.openxmlformats.org/officeDocument/2006/relationships" id="257" r:id="Re7d8ce8be3704aef"/>
    <p:sldId xmlns:r="http://schemas.openxmlformats.org/officeDocument/2006/relationships" id="258" r:id="R876654617f534e5d"/>
    <p:sldId xmlns:r="http://schemas.openxmlformats.org/officeDocument/2006/relationships" id="259" r:id="R26edadf06e1b461f"/>
    <p:sldId xmlns:r="http://schemas.openxmlformats.org/officeDocument/2006/relationships" id="260" r:id="Reffec21c10a5403b"/>
    <p:sldId xmlns:r="http://schemas.openxmlformats.org/officeDocument/2006/relationships" id="261" r:id="R4fabf9d7415042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1484ff77574c5c" /><Relationship Type="http://schemas.openxmlformats.org/officeDocument/2006/relationships/slide" Target="/ppt/slides/slide1.xml" Id="Rdeeed133cbd34d84" /><Relationship Type="http://schemas.openxmlformats.org/officeDocument/2006/relationships/slide" Target="/ppt/slides/slide2.xml" Id="Re7d8ce8be3704aef" /><Relationship Type="http://schemas.openxmlformats.org/officeDocument/2006/relationships/slide" Target="/ppt/slides/slide3.xml" Id="R876654617f534e5d" /><Relationship Type="http://schemas.openxmlformats.org/officeDocument/2006/relationships/slide" Target="/ppt/slides/slide4.xml" Id="R26edadf06e1b461f" /><Relationship Type="http://schemas.openxmlformats.org/officeDocument/2006/relationships/slide" Target="/ppt/slides/slide5.xml" Id="Reffec21c10a5403b" /><Relationship Type="http://schemas.openxmlformats.org/officeDocument/2006/relationships/slide" Target="/ppt/slides/slide6.xml" Id="R4fabf9d7415042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c4dcb5cec845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8573f256b43a2" /><Relationship Type="http://schemas.openxmlformats.org/officeDocument/2006/relationships/theme" Target="/ppt/slideMasters/theme/theme1.xml" Id="R822a72acacb44e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58573f256b43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bef9e2d1d40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34bfe7f2541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73bf7db8149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ec1c745244a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d32b64efc46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7744cdadd43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BIRISTRAND EIENDOMSUTVIKLING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BIRISTRAND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BIRISTRAND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BIRISTRAND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BIRISTRAND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BIRISTRAND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Biristrandvegen 759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2837 Biristrand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pk@biristrand.no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998 139 341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BIRISTRAND EIENDOMSUTVIKLING AS</a:t>
            </a:r>
          </a:p>
        </p:txBody>
      </p:sp>
    </p:spTree>
  </p:cSld>
  <p:clrMapOvr>
    <a:masterClrMapping xmlns:a="http://schemas.openxmlformats.org/drawingml/2006/main"/>
  </p:clrMapOvr>
</p:sld>
</file>