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731df9ea8349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b2a02345c3423f"/>
  </p:sldMasterIdLst>
  <p:sldIdLst>
    <p:sldId xmlns:r="http://schemas.openxmlformats.org/officeDocument/2006/relationships" id="256" r:id="R05f5b92eb15b45ff"/>
    <p:sldId xmlns:r="http://schemas.openxmlformats.org/officeDocument/2006/relationships" id="257" r:id="R49380e418a424359"/>
    <p:sldId xmlns:r="http://schemas.openxmlformats.org/officeDocument/2006/relationships" id="258" r:id="R5ef4527fe7ba42d2"/>
    <p:sldId xmlns:r="http://schemas.openxmlformats.org/officeDocument/2006/relationships" id="259" r:id="Rea61a9184a754a54"/>
    <p:sldId xmlns:r="http://schemas.openxmlformats.org/officeDocument/2006/relationships" id="260" r:id="R52266a4b66904128"/>
    <p:sldId xmlns:r="http://schemas.openxmlformats.org/officeDocument/2006/relationships" id="261" r:id="R9e29e3071fad484e"/>
    <p:sldId xmlns:r="http://schemas.openxmlformats.org/officeDocument/2006/relationships" id="262" r:id="R859c16853ace44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b2a02345c3423f" /><Relationship Type="http://schemas.openxmlformats.org/officeDocument/2006/relationships/slide" Target="/ppt/slides/slide1.xml" Id="R05f5b92eb15b45ff" /><Relationship Type="http://schemas.openxmlformats.org/officeDocument/2006/relationships/slide" Target="/ppt/slides/slide2.xml" Id="R49380e418a424359" /><Relationship Type="http://schemas.openxmlformats.org/officeDocument/2006/relationships/slide" Target="/ppt/slides/slide3.xml" Id="R5ef4527fe7ba42d2" /><Relationship Type="http://schemas.openxmlformats.org/officeDocument/2006/relationships/slide" Target="/ppt/slides/slide4.xml" Id="Rea61a9184a754a54" /><Relationship Type="http://schemas.openxmlformats.org/officeDocument/2006/relationships/slide" Target="/ppt/slides/slide5.xml" Id="R52266a4b66904128" /><Relationship Type="http://schemas.openxmlformats.org/officeDocument/2006/relationships/slide" Target="/ppt/slides/slide6.xml" Id="R9e29e3071fad484e" /><Relationship Type="http://schemas.openxmlformats.org/officeDocument/2006/relationships/slide" Target="/ppt/slides/slide7.xml" Id="R859c16853ace44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c5503680cd4b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aff58ca6d24fff" /><Relationship Type="http://schemas.openxmlformats.org/officeDocument/2006/relationships/theme" Target="/ppt/slideMasters/theme/theme1.xml" Id="R903ff8d502b541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aff58ca6d24f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fb4d757e8442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afd430cc0c49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43c119c3264f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89254a928940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c37af3317742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23683506c042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305246ee0b41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PRIMALIS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PRIMALIS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PRIMALIS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PRIMALIS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PRIMALIS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PRIMALIS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−5 017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139 627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130 107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PRIMALIS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HERMANSEN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PRIMALIS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Fredrik Hermansen, Fjeldberg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1610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fre-her@online.no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998 142 016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PRIMALIS AS</a:t>
            </a:r>
          </a:p>
        </p:txBody>
      </p:sp>
    </p:spTree>
  </p:cSld>
  <p:clrMapOvr>
    <a:masterClrMapping xmlns:a="http://schemas.openxmlformats.org/drawingml/2006/main"/>
  </p:clrMapOvr>
</p:sld>
</file>