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e5a7f0de384f0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be7b5c31ab6448e"/>
  </p:sldMasterIdLst>
  <p:sldIdLst>
    <p:sldId xmlns:r="http://schemas.openxmlformats.org/officeDocument/2006/relationships" id="256" r:id="Red74fa4f134e4a15"/>
    <p:sldId xmlns:r="http://schemas.openxmlformats.org/officeDocument/2006/relationships" id="257" r:id="R3c1a35e8fbba4b1e"/>
    <p:sldId xmlns:r="http://schemas.openxmlformats.org/officeDocument/2006/relationships" id="258" r:id="Rbb585ca6e5ea4280"/>
    <p:sldId xmlns:r="http://schemas.openxmlformats.org/officeDocument/2006/relationships" id="259" r:id="Rcc5c4e4656494782"/>
    <p:sldId xmlns:r="http://schemas.openxmlformats.org/officeDocument/2006/relationships" id="260" r:id="R94ddaa62aaa441b3"/>
    <p:sldId xmlns:r="http://schemas.openxmlformats.org/officeDocument/2006/relationships" id="261" r:id="Rff333f3e645545ef"/>
    <p:sldId xmlns:r="http://schemas.openxmlformats.org/officeDocument/2006/relationships" id="262" r:id="Rc70e2322702648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e7b5c31ab6448e" /><Relationship Type="http://schemas.openxmlformats.org/officeDocument/2006/relationships/slide" Target="/ppt/slides/slide1.xml" Id="Red74fa4f134e4a15" /><Relationship Type="http://schemas.openxmlformats.org/officeDocument/2006/relationships/slide" Target="/ppt/slides/slide2.xml" Id="R3c1a35e8fbba4b1e" /><Relationship Type="http://schemas.openxmlformats.org/officeDocument/2006/relationships/slide" Target="/ppt/slides/slide3.xml" Id="Rbb585ca6e5ea4280" /><Relationship Type="http://schemas.openxmlformats.org/officeDocument/2006/relationships/slide" Target="/ppt/slides/slide4.xml" Id="Rcc5c4e4656494782" /><Relationship Type="http://schemas.openxmlformats.org/officeDocument/2006/relationships/slide" Target="/ppt/slides/slide5.xml" Id="R94ddaa62aaa441b3" /><Relationship Type="http://schemas.openxmlformats.org/officeDocument/2006/relationships/slide" Target="/ppt/slides/slide6.xml" Id="Rff333f3e645545ef" /><Relationship Type="http://schemas.openxmlformats.org/officeDocument/2006/relationships/slide" Target="/ppt/slides/slide7.xml" Id="Rc70e2322702648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7d6eeb05e54b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ff6d90380c4549" /><Relationship Type="http://schemas.openxmlformats.org/officeDocument/2006/relationships/theme" Target="/ppt/slideMasters/theme/theme1.xml" Id="Rd53d12f1f7214cb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1ff6d90380c45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1779e7d8b34a1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0db7b77ee9409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2e35c8afc2447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77899e73fa4d3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83f4e01e9c47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33350ae858405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8b4cbafb2d45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JARASGRUPPEN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JARASGRUPPEN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JARASGRUPPEN AS ble etablert [år] og holder til i Namsos.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JARASGRUPPEN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JARASGRUPPEN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JARASGRUPPEN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3 706 072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−2 647 184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22 487 116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132 266 916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155 773 925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JARASGRUPPEN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JO-KRISTIAN RASMUSSEN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KARI-ANNE RASMUSSEN HJERTVIK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JARASGRUPPEN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Verftsgata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7800 Namsos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firmapost@jaras.no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998 155 827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JARASGRUPPEN AS</a:t>
            </a:r>
          </a:p>
        </p:txBody>
      </p:sp>
    </p:spTree>
  </p:cSld>
  <p:clrMapOvr>
    <a:masterClrMapping xmlns:a="http://schemas.openxmlformats.org/drawingml/2006/main"/>
  </p:clrMapOvr>
</p:sld>
</file>