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3cd3378e942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045b048c54c5f"/>
  </p:sldMasterIdLst>
  <p:sldIdLst>
    <p:sldId xmlns:r="http://schemas.openxmlformats.org/officeDocument/2006/relationships" id="256" r:id="Rd24cb7cfeaf844a5"/>
    <p:sldId xmlns:r="http://schemas.openxmlformats.org/officeDocument/2006/relationships" id="257" r:id="Rf76025e61c044bf5"/>
    <p:sldId xmlns:r="http://schemas.openxmlformats.org/officeDocument/2006/relationships" id="258" r:id="R663e7806dfff41bc"/>
    <p:sldId xmlns:r="http://schemas.openxmlformats.org/officeDocument/2006/relationships" id="259" r:id="R75efbd83f82743e0"/>
    <p:sldId xmlns:r="http://schemas.openxmlformats.org/officeDocument/2006/relationships" id="260" r:id="R2c539ef128f54d90"/>
    <p:sldId xmlns:r="http://schemas.openxmlformats.org/officeDocument/2006/relationships" id="261" r:id="R3b3b31d0b4124046"/>
    <p:sldId xmlns:r="http://schemas.openxmlformats.org/officeDocument/2006/relationships" id="262" r:id="R02685b4db1a1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045b048c54c5f" /><Relationship Type="http://schemas.openxmlformats.org/officeDocument/2006/relationships/slide" Target="/ppt/slides/slide1.xml" Id="Rd24cb7cfeaf844a5" /><Relationship Type="http://schemas.openxmlformats.org/officeDocument/2006/relationships/slide" Target="/ppt/slides/slide2.xml" Id="Rf76025e61c044bf5" /><Relationship Type="http://schemas.openxmlformats.org/officeDocument/2006/relationships/slide" Target="/ppt/slides/slide3.xml" Id="R663e7806dfff41bc" /><Relationship Type="http://schemas.openxmlformats.org/officeDocument/2006/relationships/slide" Target="/ppt/slides/slide4.xml" Id="R75efbd83f82743e0" /><Relationship Type="http://schemas.openxmlformats.org/officeDocument/2006/relationships/slide" Target="/ppt/slides/slide5.xml" Id="R2c539ef128f54d90" /><Relationship Type="http://schemas.openxmlformats.org/officeDocument/2006/relationships/slide" Target="/ppt/slides/slide6.xml" Id="R3b3b31d0b4124046" /><Relationship Type="http://schemas.openxmlformats.org/officeDocument/2006/relationships/slide" Target="/ppt/slides/slide7.xml" Id="R02685b4db1a1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7d0325545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3221a7584488" /><Relationship Type="http://schemas.openxmlformats.org/officeDocument/2006/relationships/theme" Target="/ppt/slideMasters/theme/theme1.xml" Id="Rad98731bef69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d3221a758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972aca6d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498742d8f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f0e798672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ae42f67ee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49bed64e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91ef7fb1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999fafe9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MUR OG ENTREPRENØRSERVICE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MUR OG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MUR OG ENTREPRENØRSERVICE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MUR OG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MUR OG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MUR OG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27 806 207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−549 436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−2 314 241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MUR OG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VOLDUM ODD ARNE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VOLDUM ESPEN YTTRI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MUR OG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Lærdalsvegen 723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81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borgund.mur@sogn.no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MUR OG ENTREPRENØRSERVICE AS</a:t>
            </a:r>
          </a:p>
        </p:txBody>
      </p:sp>
    </p:spTree>
  </p:cSld>
  <p:clrMapOvr>
    <a:masterClrMapping xmlns:a="http://schemas.openxmlformats.org/drawingml/2006/main"/>
  </p:clrMapOvr>
</p:sld>
</file>