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5c2e5fceb74c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e34ee46ab1450f"/>
  </p:sldMasterIdLst>
  <p:sldIdLst>
    <p:sldId xmlns:r="http://schemas.openxmlformats.org/officeDocument/2006/relationships" id="256" r:id="Ref4503abf9674329"/>
    <p:sldId xmlns:r="http://schemas.openxmlformats.org/officeDocument/2006/relationships" id="257" r:id="Rc2469714454c472c"/>
    <p:sldId xmlns:r="http://schemas.openxmlformats.org/officeDocument/2006/relationships" id="258" r:id="R48f6999db42148b0"/>
    <p:sldId xmlns:r="http://schemas.openxmlformats.org/officeDocument/2006/relationships" id="259" r:id="Rd747126ec31c433a"/>
    <p:sldId xmlns:r="http://schemas.openxmlformats.org/officeDocument/2006/relationships" id="260" r:id="Rc72ac85b89fd41de"/>
    <p:sldId xmlns:r="http://schemas.openxmlformats.org/officeDocument/2006/relationships" id="261" r:id="Rd5278ebae1b24cf1"/>
    <p:sldId xmlns:r="http://schemas.openxmlformats.org/officeDocument/2006/relationships" id="262" r:id="Rc39c480337b34b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34ee46ab1450f" /><Relationship Type="http://schemas.openxmlformats.org/officeDocument/2006/relationships/slide" Target="/ppt/slides/slide1.xml" Id="Ref4503abf9674329" /><Relationship Type="http://schemas.openxmlformats.org/officeDocument/2006/relationships/slide" Target="/ppt/slides/slide2.xml" Id="Rc2469714454c472c" /><Relationship Type="http://schemas.openxmlformats.org/officeDocument/2006/relationships/slide" Target="/ppt/slides/slide3.xml" Id="R48f6999db42148b0" /><Relationship Type="http://schemas.openxmlformats.org/officeDocument/2006/relationships/slide" Target="/ppt/slides/slide4.xml" Id="Rd747126ec31c433a" /><Relationship Type="http://schemas.openxmlformats.org/officeDocument/2006/relationships/slide" Target="/ppt/slides/slide5.xml" Id="Rc72ac85b89fd41de" /><Relationship Type="http://schemas.openxmlformats.org/officeDocument/2006/relationships/slide" Target="/ppt/slides/slide6.xml" Id="Rd5278ebae1b24cf1" /><Relationship Type="http://schemas.openxmlformats.org/officeDocument/2006/relationships/slide" Target="/ppt/slides/slide7.xml" Id="Rc39c480337b34b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e70841ec44a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195ef855340e0" /><Relationship Type="http://schemas.openxmlformats.org/officeDocument/2006/relationships/theme" Target="/ppt/slideMasters/theme/theme1.xml" Id="R616e8869733c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7195ef855340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27448da444e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df035d6e948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d5309679449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a89db3e8544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054a54c6048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49b5342094f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e1ebe310e4c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BHR FINANS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BHR 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BHR FINANS &amp;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BHR 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BHR 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BHR 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12 218 485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494 243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1 316 464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6 358 271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BHR 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IVAN YNGVAR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BHR 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post@bhras.no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www.baltichus.no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998 164 923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BHR FINANS &amp; REGNSKAP AS</a:t>
            </a:r>
          </a:p>
        </p:txBody>
      </p:sp>
    </p:spTree>
  </p:cSld>
  <p:clrMapOvr>
    <a:masterClrMapping xmlns:a="http://schemas.openxmlformats.org/drawingml/2006/main"/>
  </p:clrMapOvr>
</p:sld>
</file>