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b3a842c6b340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e0c8b8a9bd490a"/>
  </p:sldMasterIdLst>
  <p:sldIdLst>
    <p:sldId xmlns:r="http://schemas.openxmlformats.org/officeDocument/2006/relationships" id="256" r:id="Rd911cf451a0244c4"/>
    <p:sldId xmlns:r="http://schemas.openxmlformats.org/officeDocument/2006/relationships" id="257" r:id="Rd9f2f47e782c4840"/>
    <p:sldId xmlns:r="http://schemas.openxmlformats.org/officeDocument/2006/relationships" id="258" r:id="Rb0858b46933940c7"/>
    <p:sldId xmlns:r="http://schemas.openxmlformats.org/officeDocument/2006/relationships" id="259" r:id="R7358a33b210d4b6c"/>
    <p:sldId xmlns:r="http://schemas.openxmlformats.org/officeDocument/2006/relationships" id="260" r:id="Ra7673634fcd5492c"/>
    <p:sldId xmlns:r="http://schemas.openxmlformats.org/officeDocument/2006/relationships" id="261" r:id="Rfa0fd4a6241f4229"/>
    <p:sldId xmlns:r="http://schemas.openxmlformats.org/officeDocument/2006/relationships" id="262" r:id="R3485b573266746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e0c8b8a9bd490a" /><Relationship Type="http://schemas.openxmlformats.org/officeDocument/2006/relationships/slide" Target="/ppt/slides/slide1.xml" Id="Rd911cf451a0244c4" /><Relationship Type="http://schemas.openxmlformats.org/officeDocument/2006/relationships/slide" Target="/ppt/slides/slide2.xml" Id="Rd9f2f47e782c4840" /><Relationship Type="http://schemas.openxmlformats.org/officeDocument/2006/relationships/slide" Target="/ppt/slides/slide3.xml" Id="Rb0858b46933940c7" /><Relationship Type="http://schemas.openxmlformats.org/officeDocument/2006/relationships/slide" Target="/ppt/slides/slide4.xml" Id="R7358a33b210d4b6c" /><Relationship Type="http://schemas.openxmlformats.org/officeDocument/2006/relationships/slide" Target="/ppt/slides/slide5.xml" Id="Ra7673634fcd5492c" /><Relationship Type="http://schemas.openxmlformats.org/officeDocument/2006/relationships/slide" Target="/ppt/slides/slide6.xml" Id="Rfa0fd4a6241f4229" /><Relationship Type="http://schemas.openxmlformats.org/officeDocument/2006/relationships/slide" Target="/ppt/slides/slide7.xml" Id="R3485b573266746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749b597af41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61d6c45064ee5" /><Relationship Type="http://schemas.openxmlformats.org/officeDocument/2006/relationships/theme" Target="/ppt/slideMasters/theme/theme1.xml" Id="R2bdd1b8dfaed4e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061d6c45064e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f9f54332644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85526525645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aca25f08242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f1d5b927f44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f747c775048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a76697fb645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bc8cbd61d45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FORNEBUPORTEN BOLIG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FORNEBUPORTEN BOLIG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FORNEBUPORTEN BOLIG 3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FORNEBUPORTEN BOLIG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FORNEBUPORTEN BOLIG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FORNEBUPORTEN BOLIG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2 113 960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2 091 741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−4 092 500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102 808 604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202 693 679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FORNEBUPORTEN BOLIG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FORNEBUPORTEN BOLIG UTVIKLING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FORNEBUPORTEN BOLIG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OBOS Fornebu AS, Forneburingen 252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998 166 608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FORNEBUPORTEN BOLIG 3 AS</a:t>
            </a:r>
          </a:p>
        </p:txBody>
      </p:sp>
    </p:spTree>
  </p:cSld>
  <p:clrMapOvr>
    <a:masterClrMapping xmlns:a="http://schemas.openxmlformats.org/drawingml/2006/main"/>
  </p:clrMapOvr>
</p:sld>
</file>