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06beb53d8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a27880e574791"/>
  </p:sldMasterIdLst>
  <p:sldIdLst>
    <p:sldId xmlns:r="http://schemas.openxmlformats.org/officeDocument/2006/relationships" id="256" r:id="Raa5639cc51bc4717"/>
    <p:sldId xmlns:r="http://schemas.openxmlformats.org/officeDocument/2006/relationships" id="257" r:id="Rb2c8e2d4aee64ec3"/>
    <p:sldId xmlns:r="http://schemas.openxmlformats.org/officeDocument/2006/relationships" id="258" r:id="R2c5f44ca1d824064"/>
    <p:sldId xmlns:r="http://schemas.openxmlformats.org/officeDocument/2006/relationships" id="259" r:id="Rebada7b7e8e54522"/>
    <p:sldId xmlns:r="http://schemas.openxmlformats.org/officeDocument/2006/relationships" id="260" r:id="R076544e172fb4bff"/>
    <p:sldId xmlns:r="http://schemas.openxmlformats.org/officeDocument/2006/relationships" id="261" r:id="R9afa98ab28be4be8"/>
    <p:sldId xmlns:r="http://schemas.openxmlformats.org/officeDocument/2006/relationships" id="262" r:id="R1fc0753b02c2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a27880e574791" /><Relationship Type="http://schemas.openxmlformats.org/officeDocument/2006/relationships/slide" Target="/ppt/slides/slide1.xml" Id="Raa5639cc51bc4717" /><Relationship Type="http://schemas.openxmlformats.org/officeDocument/2006/relationships/slide" Target="/ppt/slides/slide2.xml" Id="Rb2c8e2d4aee64ec3" /><Relationship Type="http://schemas.openxmlformats.org/officeDocument/2006/relationships/slide" Target="/ppt/slides/slide3.xml" Id="R2c5f44ca1d824064" /><Relationship Type="http://schemas.openxmlformats.org/officeDocument/2006/relationships/slide" Target="/ppt/slides/slide4.xml" Id="Rebada7b7e8e54522" /><Relationship Type="http://schemas.openxmlformats.org/officeDocument/2006/relationships/slide" Target="/ppt/slides/slide5.xml" Id="R076544e172fb4bff" /><Relationship Type="http://schemas.openxmlformats.org/officeDocument/2006/relationships/slide" Target="/ppt/slides/slide6.xml" Id="R9afa98ab28be4be8" /><Relationship Type="http://schemas.openxmlformats.org/officeDocument/2006/relationships/slide" Target="/ppt/slides/slide7.xml" Id="R1fc0753b02c2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8669c4c2d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b8760e894ccb" /><Relationship Type="http://schemas.openxmlformats.org/officeDocument/2006/relationships/theme" Target="/ppt/slideMasters/theme/theme1.xml" Id="Rdaf8d9806ef4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cb8760e89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6afd1ced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f59839b2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da0038a0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fe1604bb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f5e1eb70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e539ec02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34e9bb676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