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7f56b3690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55a147a034e50"/>
  </p:sldMasterIdLst>
  <p:sldIdLst>
    <p:sldId xmlns:r="http://schemas.openxmlformats.org/officeDocument/2006/relationships" id="256" r:id="R2a73b4a1cbe64ed9"/>
    <p:sldId xmlns:r="http://schemas.openxmlformats.org/officeDocument/2006/relationships" id="257" r:id="Rd93b77f603c44309"/>
    <p:sldId xmlns:r="http://schemas.openxmlformats.org/officeDocument/2006/relationships" id="258" r:id="R4a46a9a765174ed8"/>
    <p:sldId xmlns:r="http://schemas.openxmlformats.org/officeDocument/2006/relationships" id="259" r:id="Rdf1a33fdf6aa4828"/>
    <p:sldId xmlns:r="http://schemas.openxmlformats.org/officeDocument/2006/relationships" id="260" r:id="R803eaa27b941497d"/>
    <p:sldId xmlns:r="http://schemas.openxmlformats.org/officeDocument/2006/relationships" id="261" r:id="R4c2144384068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55a147a034e50" /><Relationship Type="http://schemas.openxmlformats.org/officeDocument/2006/relationships/slide" Target="/ppt/slides/slide1.xml" Id="R2a73b4a1cbe64ed9" /><Relationship Type="http://schemas.openxmlformats.org/officeDocument/2006/relationships/slide" Target="/ppt/slides/slide2.xml" Id="Rd93b77f603c44309" /><Relationship Type="http://schemas.openxmlformats.org/officeDocument/2006/relationships/slide" Target="/ppt/slides/slide3.xml" Id="R4a46a9a765174ed8" /><Relationship Type="http://schemas.openxmlformats.org/officeDocument/2006/relationships/slide" Target="/ppt/slides/slide4.xml" Id="Rdf1a33fdf6aa4828" /><Relationship Type="http://schemas.openxmlformats.org/officeDocument/2006/relationships/slide" Target="/ppt/slides/slide5.xml" Id="R803eaa27b941497d" /><Relationship Type="http://schemas.openxmlformats.org/officeDocument/2006/relationships/slide" Target="/ppt/slides/slide6.xml" Id="R4c2144384068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53c0f258a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1e30423c49c3" /><Relationship Type="http://schemas.openxmlformats.org/officeDocument/2006/relationships/theme" Target="/ppt/slideMasters/theme/theme1.xml" Id="R4726171cb16d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61e30423c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0e798de4c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eec5166a7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fd6974dd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0530c567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482e05e1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1c7cec24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