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1bfdb903e849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1f8ad0f46e431a"/>
  </p:sldMasterIdLst>
  <p:sldIdLst>
    <p:sldId xmlns:r="http://schemas.openxmlformats.org/officeDocument/2006/relationships" id="256" r:id="Re70ef91a8762425a"/>
    <p:sldId xmlns:r="http://schemas.openxmlformats.org/officeDocument/2006/relationships" id="257" r:id="R694e01b24b9a48ba"/>
    <p:sldId xmlns:r="http://schemas.openxmlformats.org/officeDocument/2006/relationships" id="258" r:id="R7792e22cc7b041cf"/>
    <p:sldId xmlns:r="http://schemas.openxmlformats.org/officeDocument/2006/relationships" id="259" r:id="R1c93888338794aaa"/>
    <p:sldId xmlns:r="http://schemas.openxmlformats.org/officeDocument/2006/relationships" id="260" r:id="Rf4d622f6dace4fa9"/>
    <p:sldId xmlns:r="http://schemas.openxmlformats.org/officeDocument/2006/relationships" id="261" r:id="Ra0e53141e4034819"/>
    <p:sldId xmlns:r="http://schemas.openxmlformats.org/officeDocument/2006/relationships" id="262" r:id="Rf34b93edcdb341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1f8ad0f46e431a" /><Relationship Type="http://schemas.openxmlformats.org/officeDocument/2006/relationships/slide" Target="/ppt/slides/slide1.xml" Id="Re70ef91a8762425a" /><Relationship Type="http://schemas.openxmlformats.org/officeDocument/2006/relationships/slide" Target="/ppt/slides/slide2.xml" Id="R694e01b24b9a48ba" /><Relationship Type="http://schemas.openxmlformats.org/officeDocument/2006/relationships/slide" Target="/ppt/slides/slide3.xml" Id="R7792e22cc7b041cf" /><Relationship Type="http://schemas.openxmlformats.org/officeDocument/2006/relationships/slide" Target="/ppt/slides/slide4.xml" Id="R1c93888338794aaa" /><Relationship Type="http://schemas.openxmlformats.org/officeDocument/2006/relationships/slide" Target="/ppt/slides/slide5.xml" Id="Rf4d622f6dace4fa9" /><Relationship Type="http://schemas.openxmlformats.org/officeDocument/2006/relationships/slide" Target="/ppt/slides/slide6.xml" Id="Ra0e53141e4034819" /><Relationship Type="http://schemas.openxmlformats.org/officeDocument/2006/relationships/slide" Target="/ppt/slides/slide7.xml" Id="Rf34b93edcdb341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6c95c4750040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729166d834821" /><Relationship Type="http://schemas.openxmlformats.org/officeDocument/2006/relationships/theme" Target="/ppt/slideMasters/theme/theme1.xml" Id="R68404afa85fc4e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f729166d8348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66a0b56044a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e3f90077648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9ce6a3c774f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19ed25fd44b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78da772c145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641b8028041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b6e3d4b3d4f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ARNIN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3 244 085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58 264 257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59 531 093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ERLING SKAVDAL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Sands veg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a.e.skavdal@gmail.com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998 181 739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