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3bf9e14303345c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46247e68f94602"/>
  </p:sldMasterIdLst>
  <p:sldIdLst>
    <p:sldId xmlns:r="http://schemas.openxmlformats.org/officeDocument/2006/relationships" id="256" r:id="R2ba84df91478468a"/>
    <p:sldId xmlns:r="http://schemas.openxmlformats.org/officeDocument/2006/relationships" id="257" r:id="R55cb9dc2a13f4696"/>
    <p:sldId xmlns:r="http://schemas.openxmlformats.org/officeDocument/2006/relationships" id="258" r:id="R95e9fb3c9aa14555"/>
    <p:sldId xmlns:r="http://schemas.openxmlformats.org/officeDocument/2006/relationships" id="259" r:id="R37bffde7475c4a56"/>
    <p:sldId xmlns:r="http://schemas.openxmlformats.org/officeDocument/2006/relationships" id="260" r:id="R9b005627133e4e88"/>
    <p:sldId xmlns:r="http://schemas.openxmlformats.org/officeDocument/2006/relationships" id="261" r:id="R13189b3cbc0e4fa5"/>
    <p:sldId xmlns:r="http://schemas.openxmlformats.org/officeDocument/2006/relationships" id="262" r:id="R8da11edf1cb94e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46247e68f94602" /><Relationship Type="http://schemas.openxmlformats.org/officeDocument/2006/relationships/slide" Target="/ppt/slides/slide1.xml" Id="R2ba84df91478468a" /><Relationship Type="http://schemas.openxmlformats.org/officeDocument/2006/relationships/slide" Target="/ppt/slides/slide2.xml" Id="R55cb9dc2a13f4696" /><Relationship Type="http://schemas.openxmlformats.org/officeDocument/2006/relationships/slide" Target="/ppt/slides/slide3.xml" Id="R95e9fb3c9aa14555" /><Relationship Type="http://schemas.openxmlformats.org/officeDocument/2006/relationships/slide" Target="/ppt/slides/slide4.xml" Id="R37bffde7475c4a56" /><Relationship Type="http://schemas.openxmlformats.org/officeDocument/2006/relationships/slide" Target="/ppt/slides/slide5.xml" Id="R9b005627133e4e88" /><Relationship Type="http://schemas.openxmlformats.org/officeDocument/2006/relationships/slide" Target="/ppt/slides/slide6.xml" Id="R13189b3cbc0e4fa5" /><Relationship Type="http://schemas.openxmlformats.org/officeDocument/2006/relationships/slide" Target="/ppt/slides/slide7.xml" Id="R8da11edf1cb94e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4df539a6d449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ebc45b0ee4d21" /><Relationship Type="http://schemas.openxmlformats.org/officeDocument/2006/relationships/theme" Target="/ppt/slideMasters/theme/theme1.xml" Id="Rc8ae65b08af043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68ebc45b0ee4d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eecc0f7bb0412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1a8c2d54f84c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02eba669a241e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836eb92ddd49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94672d4c0242a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4625be77c646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d3301e3daf4d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ISAKSEN BYGG &amp;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BYGG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ISAKSEN BYGG &amp; EIENDOM AS ble etablert [år] og holder til i Tistedal.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BYGG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BYGG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BYGG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86 796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2 401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314 140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413 220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BYGG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PATRICK ISAKSEN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BYGG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Brattåsen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1793 Tistedal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93 88 56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bij.bygg@post.com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998 186 331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BYGG &amp; EIENDOM AS</a:t>
            </a:r>
          </a:p>
        </p:txBody>
      </p:sp>
    </p:spTree>
  </p:cSld>
  <p:clrMapOvr>
    <a:masterClrMapping xmlns:a="http://schemas.openxmlformats.org/drawingml/2006/main"/>
  </p:clrMapOvr>
</p:sld>
</file>