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ff9e39650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e997c4b4c4aed"/>
  </p:sldMasterIdLst>
  <p:sldIdLst>
    <p:sldId xmlns:r="http://schemas.openxmlformats.org/officeDocument/2006/relationships" id="256" r:id="Rcdf2d8c8e9bd419e"/>
    <p:sldId xmlns:r="http://schemas.openxmlformats.org/officeDocument/2006/relationships" id="257" r:id="R77ce7fb791b14d0d"/>
    <p:sldId xmlns:r="http://schemas.openxmlformats.org/officeDocument/2006/relationships" id="258" r:id="R2ca59954f9704b0c"/>
    <p:sldId xmlns:r="http://schemas.openxmlformats.org/officeDocument/2006/relationships" id="259" r:id="R6d355f412f7d4a52"/>
    <p:sldId xmlns:r="http://schemas.openxmlformats.org/officeDocument/2006/relationships" id="260" r:id="R06b7579772ca4cbc"/>
    <p:sldId xmlns:r="http://schemas.openxmlformats.org/officeDocument/2006/relationships" id="261" r:id="R7761c4abb7ce4814"/>
    <p:sldId xmlns:r="http://schemas.openxmlformats.org/officeDocument/2006/relationships" id="262" r:id="R87664b2fbc22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e997c4b4c4aed" /><Relationship Type="http://schemas.openxmlformats.org/officeDocument/2006/relationships/slide" Target="/ppt/slides/slide1.xml" Id="Rcdf2d8c8e9bd419e" /><Relationship Type="http://schemas.openxmlformats.org/officeDocument/2006/relationships/slide" Target="/ppt/slides/slide2.xml" Id="R77ce7fb791b14d0d" /><Relationship Type="http://schemas.openxmlformats.org/officeDocument/2006/relationships/slide" Target="/ppt/slides/slide3.xml" Id="R2ca59954f9704b0c" /><Relationship Type="http://schemas.openxmlformats.org/officeDocument/2006/relationships/slide" Target="/ppt/slides/slide4.xml" Id="R6d355f412f7d4a52" /><Relationship Type="http://schemas.openxmlformats.org/officeDocument/2006/relationships/slide" Target="/ppt/slides/slide5.xml" Id="R06b7579772ca4cbc" /><Relationship Type="http://schemas.openxmlformats.org/officeDocument/2006/relationships/slide" Target="/ppt/slides/slide6.xml" Id="R7761c4abb7ce4814" /><Relationship Type="http://schemas.openxmlformats.org/officeDocument/2006/relationships/slide" Target="/ppt/slides/slide7.xml" Id="R87664b2fbc22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bc0c01b72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6146536ac4489" /><Relationship Type="http://schemas.openxmlformats.org/officeDocument/2006/relationships/theme" Target="/ppt/slideMasters/theme/theme1.xml" Id="Rdf0c49bfc7b7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f6146536ac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5168d1e3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ca594b1d7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ce0813699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6751124e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f4a5fdba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8a0e0571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f1a2a331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REGN10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9,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www.regn10.no/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