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edbcf0ad594d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07caeb22fb4583"/>
  </p:sldMasterIdLst>
  <p:sldIdLst>
    <p:sldId xmlns:r="http://schemas.openxmlformats.org/officeDocument/2006/relationships" id="256" r:id="Ra7716d13c94b418a"/>
    <p:sldId xmlns:r="http://schemas.openxmlformats.org/officeDocument/2006/relationships" id="257" r:id="Re321abc243644cc7"/>
    <p:sldId xmlns:r="http://schemas.openxmlformats.org/officeDocument/2006/relationships" id="258" r:id="R56676f078f6c46f0"/>
    <p:sldId xmlns:r="http://schemas.openxmlformats.org/officeDocument/2006/relationships" id="259" r:id="Rf965f9173f0e4597"/>
    <p:sldId xmlns:r="http://schemas.openxmlformats.org/officeDocument/2006/relationships" id="260" r:id="R7efb8692cd044b04"/>
    <p:sldId xmlns:r="http://schemas.openxmlformats.org/officeDocument/2006/relationships" id="261" r:id="Rb90f1f6716044b8f"/>
    <p:sldId xmlns:r="http://schemas.openxmlformats.org/officeDocument/2006/relationships" id="262" r:id="R4c3bcc7b2e5343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07caeb22fb4583" /><Relationship Type="http://schemas.openxmlformats.org/officeDocument/2006/relationships/slide" Target="/ppt/slides/slide1.xml" Id="Ra7716d13c94b418a" /><Relationship Type="http://schemas.openxmlformats.org/officeDocument/2006/relationships/slide" Target="/ppt/slides/slide2.xml" Id="Re321abc243644cc7" /><Relationship Type="http://schemas.openxmlformats.org/officeDocument/2006/relationships/slide" Target="/ppt/slides/slide3.xml" Id="R56676f078f6c46f0" /><Relationship Type="http://schemas.openxmlformats.org/officeDocument/2006/relationships/slide" Target="/ppt/slides/slide4.xml" Id="Rf965f9173f0e4597" /><Relationship Type="http://schemas.openxmlformats.org/officeDocument/2006/relationships/slide" Target="/ppt/slides/slide5.xml" Id="R7efb8692cd044b04" /><Relationship Type="http://schemas.openxmlformats.org/officeDocument/2006/relationships/slide" Target="/ppt/slides/slide6.xml" Id="Rb90f1f6716044b8f" /><Relationship Type="http://schemas.openxmlformats.org/officeDocument/2006/relationships/slide" Target="/ppt/slides/slide7.xml" Id="R4c3bcc7b2e5343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e1e095e61f48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067c0c1b64784" /><Relationship Type="http://schemas.openxmlformats.org/officeDocument/2006/relationships/theme" Target="/ppt/slideMasters/theme/theme1.xml" Id="R27911f89f06e41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a067c0c1b647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c0f2994de45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7b93d522240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e36a6335941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9a1f0e8fb4d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61f7721aee43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68e11554044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b441e033e24f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MP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MP REGNSKAP AS ble etablert [år] og holder til i Kolbjørnsvik.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2 191 516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594 261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477 475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538 795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1 066 919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Sandvigveien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4816 Kolbjørnsvik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998 187 702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MP REGNSKAP AS</a:t>
            </a:r>
          </a:p>
        </p:txBody>
      </p:sp>
    </p:spTree>
  </p:cSld>
  <p:clrMapOvr>
    <a:masterClrMapping xmlns:a="http://schemas.openxmlformats.org/drawingml/2006/main"/>
  </p:clrMapOvr>
</p:sld>
</file>