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546db07a6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4acd5f5165416a"/>
  </p:sldMasterIdLst>
  <p:sldIdLst>
    <p:sldId xmlns:r="http://schemas.openxmlformats.org/officeDocument/2006/relationships" id="256" r:id="R6cdad941c1ca4c38"/>
    <p:sldId xmlns:r="http://schemas.openxmlformats.org/officeDocument/2006/relationships" id="257" r:id="R6aeba308ace74113"/>
    <p:sldId xmlns:r="http://schemas.openxmlformats.org/officeDocument/2006/relationships" id="258" r:id="Rb27ac1514f514f4b"/>
    <p:sldId xmlns:r="http://schemas.openxmlformats.org/officeDocument/2006/relationships" id="259" r:id="Rd83cfd9b00a245f6"/>
    <p:sldId xmlns:r="http://schemas.openxmlformats.org/officeDocument/2006/relationships" id="260" r:id="R804ad4c68bd84909"/>
    <p:sldId xmlns:r="http://schemas.openxmlformats.org/officeDocument/2006/relationships" id="261" r:id="Recb68d911247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acd5f5165416a" /><Relationship Type="http://schemas.openxmlformats.org/officeDocument/2006/relationships/slide" Target="/ppt/slides/slide1.xml" Id="R6cdad941c1ca4c38" /><Relationship Type="http://schemas.openxmlformats.org/officeDocument/2006/relationships/slide" Target="/ppt/slides/slide2.xml" Id="R6aeba308ace74113" /><Relationship Type="http://schemas.openxmlformats.org/officeDocument/2006/relationships/slide" Target="/ppt/slides/slide3.xml" Id="Rb27ac1514f514f4b" /><Relationship Type="http://schemas.openxmlformats.org/officeDocument/2006/relationships/slide" Target="/ppt/slides/slide4.xml" Id="Rd83cfd9b00a245f6" /><Relationship Type="http://schemas.openxmlformats.org/officeDocument/2006/relationships/slide" Target="/ppt/slides/slide5.xml" Id="R804ad4c68bd84909" /><Relationship Type="http://schemas.openxmlformats.org/officeDocument/2006/relationships/slide" Target="/ppt/slides/slide6.xml" Id="Recb68d911247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d633acd9e43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0a59f7ac44c45" /><Relationship Type="http://schemas.openxmlformats.org/officeDocument/2006/relationships/theme" Target="/ppt/slideMasters/theme/theme1.xml" Id="Rd3ea5eb91440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0a59f7ac4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f1f176cf6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0e3aa63e0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8dfd06d95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015304631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2cb37d7bd48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95255b3f2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VALBERG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VALBERG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VALBERG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VALBERG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VALBERG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VALBERG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Nordliveien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998 194 717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VALBERG INVEST HOLDING AS</a:t>
            </a:r>
          </a:p>
        </p:txBody>
      </p:sp>
    </p:spTree>
  </p:cSld>
  <p:clrMapOvr>
    <a:masterClrMapping xmlns:a="http://schemas.openxmlformats.org/drawingml/2006/main"/>
  </p:clrMapOvr>
</p:sld>
</file>