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a681c436e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07ff940834f19"/>
  </p:sldMasterIdLst>
  <p:sldIdLst>
    <p:sldId xmlns:r="http://schemas.openxmlformats.org/officeDocument/2006/relationships" id="256" r:id="Rc4c125aea49c4ce5"/>
    <p:sldId xmlns:r="http://schemas.openxmlformats.org/officeDocument/2006/relationships" id="257" r:id="Rdae45e0a9c274a47"/>
    <p:sldId xmlns:r="http://schemas.openxmlformats.org/officeDocument/2006/relationships" id="258" r:id="Rf3c455ceba584b5b"/>
    <p:sldId xmlns:r="http://schemas.openxmlformats.org/officeDocument/2006/relationships" id="259" r:id="Rb261dc29ad454f83"/>
    <p:sldId xmlns:r="http://schemas.openxmlformats.org/officeDocument/2006/relationships" id="260" r:id="R12d58c7b754144bd"/>
    <p:sldId xmlns:r="http://schemas.openxmlformats.org/officeDocument/2006/relationships" id="261" r:id="R41c8ab2ca2ca4d06"/>
    <p:sldId xmlns:r="http://schemas.openxmlformats.org/officeDocument/2006/relationships" id="262" r:id="Rd5c737d88965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07ff940834f19" /><Relationship Type="http://schemas.openxmlformats.org/officeDocument/2006/relationships/slide" Target="/ppt/slides/slide1.xml" Id="Rc4c125aea49c4ce5" /><Relationship Type="http://schemas.openxmlformats.org/officeDocument/2006/relationships/slide" Target="/ppt/slides/slide2.xml" Id="Rdae45e0a9c274a47" /><Relationship Type="http://schemas.openxmlformats.org/officeDocument/2006/relationships/slide" Target="/ppt/slides/slide3.xml" Id="Rf3c455ceba584b5b" /><Relationship Type="http://schemas.openxmlformats.org/officeDocument/2006/relationships/slide" Target="/ppt/slides/slide4.xml" Id="Rb261dc29ad454f83" /><Relationship Type="http://schemas.openxmlformats.org/officeDocument/2006/relationships/slide" Target="/ppt/slides/slide5.xml" Id="R12d58c7b754144bd" /><Relationship Type="http://schemas.openxmlformats.org/officeDocument/2006/relationships/slide" Target="/ppt/slides/slide6.xml" Id="R41c8ab2ca2ca4d06" /><Relationship Type="http://schemas.openxmlformats.org/officeDocument/2006/relationships/slide" Target="/ppt/slides/slide7.xml" Id="Rd5c737d88965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0bb419021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c71c0ee44a6c" /><Relationship Type="http://schemas.openxmlformats.org/officeDocument/2006/relationships/theme" Target="/ppt/slideMasters/theme/theme1.xml" Id="R5f7d9a97771a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8c71c0ee4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c3e41e0b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5daabfb4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17c5acde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20ed8111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e68635e7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d662c510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302b2e4e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ULLA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BEATE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MORTEN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