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67221f0a8249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861af23cdd410c"/>
  </p:sldMasterIdLst>
  <p:sldIdLst>
    <p:sldId xmlns:r="http://schemas.openxmlformats.org/officeDocument/2006/relationships" id="256" r:id="R855444ce71764d71"/>
    <p:sldId xmlns:r="http://schemas.openxmlformats.org/officeDocument/2006/relationships" id="257" r:id="R723bdf3eb41c4b75"/>
    <p:sldId xmlns:r="http://schemas.openxmlformats.org/officeDocument/2006/relationships" id="258" r:id="Rd88976d897eb4073"/>
    <p:sldId xmlns:r="http://schemas.openxmlformats.org/officeDocument/2006/relationships" id="259" r:id="Rf0ee53eea84b41e3"/>
    <p:sldId xmlns:r="http://schemas.openxmlformats.org/officeDocument/2006/relationships" id="260" r:id="R5c96093e4b324e9f"/>
    <p:sldId xmlns:r="http://schemas.openxmlformats.org/officeDocument/2006/relationships" id="261" r:id="R1b0be3fe188c48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861af23cdd410c" /><Relationship Type="http://schemas.openxmlformats.org/officeDocument/2006/relationships/slide" Target="/ppt/slides/slide1.xml" Id="R855444ce71764d71" /><Relationship Type="http://schemas.openxmlformats.org/officeDocument/2006/relationships/slide" Target="/ppt/slides/slide2.xml" Id="R723bdf3eb41c4b75" /><Relationship Type="http://schemas.openxmlformats.org/officeDocument/2006/relationships/slide" Target="/ppt/slides/slide3.xml" Id="Rd88976d897eb4073" /><Relationship Type="http://schemas.openxmlformats.org/officeDocument/2006/relationships/slide" Target="/ppt/slides/slide4.xml" Id="Rf0ee53eea84b41e3" /><Relationship Type="http://schemas.openxmlformats.org/officeDocument/2006/relationships/slide" Target="/ppt/slides/slide5.xml" Id="R5c96093e4b324e9f" /><Relationship Type="http://schemas.openxmlformats.org/officeDocument/2006/relationships/slide" Target="/ppt/slides/slide6.xml" Id="R1b0be3fe188c48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0d05143d94b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08efa22154a28" /><Relationship Type="http://schemas.openxmlformats.org/officeDocument/2006/relationships/theme" Target="/ppt/slideMasters/theme/theme1.xml" Id="Rb977bb48f84342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608efa22154a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8db7cad3484f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1d72ddcf54a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3df06b7c3241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2184d8b8c49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024fbf48744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163b2c0f9d47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LOGOLINK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LOGOLINK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LOGOLINK EIGEDOM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LOGOLINK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LOGOLINK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LOGOLINK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ANNE-MAY HOFSETH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DRAUGSVOLL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LOGOLINK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Vangsgata 26A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5700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998 196 019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LOGOLINK EIGEDOM AS</a:t>
            </a:r>
          </a:p>
        </p:txBody>
      </p:sp>
    </p:spTree>
  </p:cSld>
  <p:clrMapOvr>
    <a:masterClrMapping xmlns:a="http://schemas.openxmlformats.org/drawingml/2006/main"/>
  </p:clrMapOvr>
</p:sld>
</file>