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b47563d87b46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b93fa338db4024"/>
  </p:sldMasterIdLst>
  <p:sldIdLst>
    <p:sldId xmlns:r="http://schemas.openxmlformats.org/officeDocument/2006/relationships" id="256" r:id="Rcbb3c10611ba4990"/>
    <p:sldId xmlns:r="http://schemas.openxmlformats.org/officeDocument/2006/relationships" id="257" r:id="R8910121bb9d548a5"/>
    <p:sldId xmlns:r="http://schemas.openxmlformats.org/officeDocument/2006/relationships" id="258" r:id="R6efc2a85b1214889"/>
    <p:sldId xmlns:r="http://schemas.openxmlformats.org/officeDocument/2006/relationships" id="259" r:id="R1bc46e4e783f4bb8"/>
    <p:sldId xmlns:r="http://schemas.openxmlformats.org/officeDocument/2006/relationships" id="260" r:id="R22202f38be134562"/>
    <p:sldId xmlns:r="http://schemas.openxmlformats.org/officeDocument/2006/relationships" id="261" r:id="Raefe57f159484402"/>
    <p:sldId xmlns:r="http://schemas.openxmlformats.org/officeDocument/2006/relationships" id="262" r:id="Ra9374bf280f24f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b93fa338db4024" /><Relationship Type="http://schemas.openxmlformats.org/officeDocument/2006/relationships/slide" Target="/ppt/slides/slide1.xml" Id="Rcbb3c10611ba4990" /><Relationship Type="http://schemas.openxmlformats.org/officeDocument/2006/relationships/slide" Target="/ppt/slides/slide2.xml" Id="R8910121bb9d548a5" /><Relationship Type="http://schemas.openxmlformats.org/officeDocument/2006/relationships/slide" Target="/ppt/slides/slide3.xml" Id="R6efc2a85b1214889" /><Relationship Type="http://schemas.openxmlformats.org/officeDocument/2006/relationships/slide" Target="/ppt/slides/slide4.xml" Id="R1bc46e4e783f4bb8" /><Relationship Type="http://schemas.openxmlformats.org/officeDocument/2006/relationships/slide" Target="/ppt/slides/slide5.xml" Id="R22202f38be134562" /><Relationship Type="http://schemas.openxmlformats.org/officeDocument/2006/relationships/slide" Target="/ppt/slides/slide6.xml" Id="Raefe57f159484402" /><Relationship Type="http://schemas.openxmlformats.org/officeDocument/2006/relationships/slide" Target="/ppt/slides/slide7.xml" Id="Ra9374bf280f24f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a5b94fc66742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0f08629704b06" /><Relationship Type="http://schemas.openxmlformats.org/officeDocument/2006/relationships/theme" Target="/ppt/slideMasters/theme/theme1.xml" Id="R1093688103af4e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e0f08629704b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34bfc814e4f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0ee88e29044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636a38e4e4c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e474ca5f64c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927f4500648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c305ba85141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98c58047e4b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VVS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2 893 049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−131 087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−140 460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804 667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1 311 074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RAGNAR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VVS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Rostadnesveien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1667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ragnar@ostfoldvvs.no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998 197 813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VVS AS</a:t>
            </a:r>
          </a:p>
        </p:txBody>
      </p:sp>
    </p:spTree>
  </p:cSld>
  <p:clrMapOvr>
    <a:masterClrMapping xmlns:a="http://schemas.openxmlformats.org/drawingml/2006/main"/>
  </p:clrMapOvr>
</p:sld>
</file>