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b0bc925f5d4b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d8e446e7fb4bbb"/>
  </p:sldMasterIdLst>
  <p:sldIdLst>
    <p:sldId xmlns:r="http://schemas.openxmlformats.org/officeDocument/2006/relationships" id="256" r:id="Rb55198afbe0b4695"/>
    <p:sldId xmlns:r="http://schemas.openxmlformats.org/officeDocument/2006/relationships" id="257" r:id="R822bf59cf4694c71"/>
    <p:sldId xmlns:r="http://schemas.openxmlformats.org/officeDocument/2006/relationships" id="258" r:id="R7c59b8ffdab64f8b"/>
    <p:sldId xmlns:r="http://schemas.openxmlformats.org/officeDocument/2006/relationships" id="259" r:id="Rd8675596074e4c19"/>
    <p:sldId xmlns:r="http://schemas.openxmlformats.org/officeDocument/2006/relationships" id="260" r:id="R8d0be752c0364b53"/>
    <p:sldId xmlns:r="http://schemas.openxmlformats.org/officeDocument/2006/relationships" id="261" r:id="Rd457a632a97c4af9"/>
    <p:sldId xmlns:r="http://schemas.openxmlformats.org/officeDocument/2006/relationships" id="262" r:id="R8ba7625307254f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d8e446e7fb4bbb" /><Relationship Type="http://schemas.openxmlformats.org/officeDocument/2006/relationships/slide" Target="/ppt/slides/slide1.xml" Id="Rb55198afbe0b4695" /><Relationship Type="http://schemas.openxmlformats.org/officeDocument/2006/relationships/slide" Target="/ppt/slides/slide2.xml" Id="R822bf59cf4694c71" /><Relationship Type="http://schemas.openxmlformats.org/officeDocument/2006/relationships/slide" Target="/ppt/slides/slide3.xml" Id="R7c59b8ffdab64f8b" /><Relationship Type="http://schemas.openxmlformats.org/officeDocument/2006/relationships/slide" Target="/ppt/slides/slide4.xml" Id="Rd8675596074e4c19" /><Relationship Type="http://schemas.openxmlformats.org/officeDocument/2006/relationships/slide" Target="/ppt/slides/slide5.xml" Id="R8d0be752c0364b53" /><Relationship Type="http://schemas.openxmlformats.org/officeDocument/2006/relationships/slide" Target="/ppt/slides/slide6.xml" Id="Rd457a632a97c4af9" /><Relationship Type="http://schemas.openxmlformats.org/officeDocument/2006/relationships/slide" Target="/ppt/slides/slide7.xml" Id="R8ba7625307254f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533025a5b64c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8b70b743234e09" /><Relationship Type="http://schemas.openxmlformats.org/officeDocument/2006/relationships/theme" Target="/ppt/slideMasters/theme/theme1.xml" Id="Re26fcfd8600847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8b70b743234e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b1412e9add49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e22f2f28ab43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377396876b4f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3df9e99c4448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8ad9de33841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8e09746e074d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1c6cb314948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KLEIV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KLEIV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KLEIV KAPITAL AS ble etablert [år] og holder til i Snåsa.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KLEIV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KLEIV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KLEIV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1 985 681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931 320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2 590 024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31 199 071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52 261 047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KLEIV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STRAND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KLEIV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Kleivgrenda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7760 Snåsa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ivarstrand@gmail.com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998 200 792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KLEIV KAPITAL AS</a:t>
            </a:r>
          </a:p>
        </p:txBody>
      </p:sp>
    </p:spTree>
  </p:cSld>
  <p:clrMapOvr>
    <a:masterClrMapping xmlns:a="http://schemas.openxmlformats.org/drawingml/2006/main"/>
  </p:clrMapOvr>
</p:sld>
</file>