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f6193974874e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7fc2205a3248e8"/>
  </p:sldMasterIdLst>
  <p:sldIdLst>
    <p:sldId xmlns:r="http://schemas.openxmlformats.org/officeDocument/2006/relationships" id="256" r:id="R7ff22d58e3bd46b7"/>
    <p:sldId xmlns:r="http://schemas.openxmlformats.org/officeDocument/2006/relationships" id="257" r:id="R2d4fd943624c4e8e"/>
    <p:sldId xmlns:r="http://schemas.openxmlformats.org/officeDocument/2006/relationships" id="258" r:id="Rf090e016d13147f9"/>
    <p:sldId xmlns:r="http://schemas.openxmlformats.org/officeDocument/2006/relationships" id="259" r:id="R090707bd0dcf4520"/>
    <p:sldId xmlns:r="http://schemas.openxmlformats.org/officeDocument/2006/relationships" id="260" r:id="Rbd3b783a49f14571"/>
    <p:sldId xmlns:r="http://schemas.openxmlformats.org/officeDocument/2006/relationships" id="261" r:id="R518ccf373cf146d1"/>
    <p:sldId xmlns:r="http://schemas.openxmlformats.org/officeDocument/2006/relationships" id="262" r:id="Rdd23cad9968443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7fc2205a3248e8" /><Relationship Type="http://schemas.openxmlformats.org/officeDocument/2006/relationships/slide" Target="/ppt/slides/slide1.xml" Id="R7ff22d58e3bd46b7" /><Relationship Type="http://schemas.openxmlformats.org/officeDocument/2006/relationships/slide" Target="/ppt/slides/slide2.xml" Id="R2d4fd943624c4e8e" /><Relationship Type="http://schemas.openxmlformats.org/officeDocument/2006/relationships/slide" Target="/ppt/slides/slide3.xml" Id="Rf090e016d13147f9" /><Relationship Type="http://schemas.openxmlformats.org/officeDocument/2006/relationships/slide" Target="/ppt/slides/slide4.xml" Id="R090707bd0dcf4520" /><Relationship Type="http://schemas.openxmlformats.org/officeDocument/2006/relationships/slide" Target="/ppt/slides/slide5.xml" Id="Rbd3b783a49f14571" /><Relationship Type="http://schemas.openxmlformats.org/officeDocument/2006/relationships/slide" Target="/ppt/slides/slide6.xml" Id="R518ccf373cf146d1" /><Relationship Type="http://schemas.openxmlformats.org/officeDocument/2006/relationships/slide" Target="/ppt/slides/slide7.xml" Id="Rdd23cad9968443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bf661192c149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8cf8578e44da1" /><Relationship Type="http://schemas.openxmlformats.org/officeDocument/2006/relationships/theme" Target="/ppt/slideMasters/theme/theme1.xml" Id="Rb0ce007fa2004c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48cf8578e44d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ea4635cb7f4c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8fe7fff9d840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ff53dbb9b43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b9e86016244b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de25dedef45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90ed871ef49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fcbe694a44b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CITY PIZZA OG GRILL BALKAN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CITY PIZZA OG GRILL BALKAN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578 979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−206 557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KOLEV PLAMEN GEORGIEV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998 201 039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CITY PIZZA OG GRILL BALKAN AS</a:t>
            </a:r>
          </a:p>
        </p:txBody>
      </p:sp>
    </p:spTree>
  </p:cSld>
  <p:clrMapOvr>
    <a:masterClrMapping xmlns:a="http://schemas.openxmlformats.org/drawingml/2006/main"/>
  </p:clrMapOvr>
</p:sld>
</file>