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9a39a4bb6e40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5d800ef2b4a2b"/>
  </p:sldMasterIdLst>
  <p:sldIdLst>
    <p:sldId xmlns:r="http://schemas.openxmlformats.org/officeDocument/2006/relationships" id="256" r:id="R78aeb0a3284c4517"/>
    <p:sldId xmlns:r="http://schemas.openxmlformats.org/officeDocument/2006/relationships" id="257" r:id="Re3484fa6f68b498c"/>
    <p:sldId xmlns:r="http://schemas.openxmlformats.org/officeDocument/2006/relationships" id="258" r:id="R40d0f083e34046ac"/>
    <p:sldId xmlns:r="http://schemas.openxmlformats.org/officeDocument/2006/relationships" id="259" r:id="R6c7c4748964b416e"/>
    <p:sldId xmlns:r="http://schemas.openxmlformats.org/officeDocument/2006/relationships" id="260" r:id="Rf85b9393f2fe4a4d"/>
    <p:sldId xmlns:r="http://schemas.openxmlformats.org/officeDocument/2006/relationships" id="261" r:id="Rbf832c2db8bd44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5d800ef2b4a2b" /><Relationship Type="http://schemas.openxmlformats.org/officeDocument/2006/relationships/slide" Target="/ppt/slides/slide1.xml" Id="R78aeb0a3284c4517" /><Relationship Type="http://schemas.openxmlformats.org/officeDocument/2006/relationships/slide" Target="/ppt/slides/slide2.xml" Id="Re3484fa6f68b498c" /><Relationship Type="http://schemas.openxmlformats.org/officeDocument/2006/relationships/slide" Target="/ppt/slides/slide3.xml" Id="R40d0f083e34046ac" /><Relationship Type="http://schemas.openxmlformats.org/officeDocument/2006/relationships/slide" Target="/ppt/slides/slide4.xml" Id="R6c7c4748964b416e" /><Relationship Type="http://schemas.openxmlformats.org/officeDocument/2006/relationships/slide" Target="/ppt/slides/slide5.xml" Id="Rf85b9393f2fe4a4d" /><Relationship Type="http://schemas.openxmlformats.org/officeDocument/2006/relationships/slide" Target="/ppt/slides/slide6.xml" Id="Rbf832c2db8bd44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72d59f82a4b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e6aa6080547b7" /><Relationship Type="http://schemas.openxmlformats.org/officeDocument/2006/relationships/theme" Target="/ppt/slideMasters/theme/theme1.xml" Id="R34dec440b3f2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ae6aa6080547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0988280ee40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6d28ea269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f502950164e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3e246041e41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3d2bd26a148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f9cd9c5c943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HRS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HOFSETH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Fasanfaret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998 230 438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