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041d4bb6f146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1443ce37df4da6"/>
  </p:sldMasterIdLst>
  <p:sldIdLst>
    <p:sldId xmlns:r="http://schemas.openxmlformats.org/officeDocument/2006/relationships" id="256" r:id="Rc28e4394c8ba4268"/>
    <p:sldId xmlns:r="http://schemas.openxmlformats.org/officeDocument/2006/relationships" id="257" r:id="R8e62176d37dd4714"/>
    <p:sldId xmlns:r="http://schemas.openxmlformats.org/officeDocument/2006/relationships" id="258" r:id="R0f24ea0c84fa408b"/>
    <p:sldId xmlns:r="http://schemas.openxmlformats.org/officeDocument/2006/relationships" id="259" r:id="R32263739563f4027"/>
    <p:sldId xmlns:r="http://schemas.openxmlformats.org/officeDocument/2006/relationships" id="260" r:id="R3ab33cf8dda64fa1"/>
    <p:sldId xmlns:r="http://schemas.openxmlformats.org/officeDocument/2006/relationships" id="261" r:id="R0ed96f17cf6c4c49"/>
    <p:sldId xmlns:r="http://schemas.openxmlformats.org/officeDocument/2006/relationships" id="262" r:id="Rffeade1d5c1046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1443ce37df4da6" /><Relationship Type="http://schemas.openxmlformats.org/officeDocument/2006/relationships/slide" Target="/ppt/slides/slide1.xml" Id="Rc28e4394c8ba4268" /><Relationship Type="http://schemas.openxmlformats.org/officeDocument/2006/relationships/slide" Target="/ppt/slides/slide2.xml" Id="R8e62176d37dd4714" /><Relationship Type="http://schemas.openxmlformats.org/officeDocument/2006/relationships/slide" Target="/ppt/slides/slide3.xml" Id="R0f24ea0c84fa408b" /><Relationship Type="http://schemas.openxmlformats.org/officeDocument/2006/relationships/slide" Target="/ppt/slides/slide4.xml" Id="R32263739563f4027" /><Relationship Type="http://schemas.openxmlformats.org/officeDocument/2006/relationships/slide" Target="/ppt/slides/slide5.xml" Id="R3ab33cf8dda64fa1" /><Relationship Type="http://schemas.openxmlformats.org/officeDocument/2006/relationships/slide" Target="/ppt/slides/slide6.xml" Id="R0ed96f17cf6c4c49" /><Relationship Type="http://schemas.openxmlformats.org/officeDocument/2006/relationships/slide" Target="/ppt/slides/slide7.xml" Id="Rffeade1d5c1046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bcc150cf7f4d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7ae15a9944ab4" /><Relationship Type="http://schemas.openxmlformats.org/officeDocument/2006/relationships/theme" Target="/ppt/slideMasters/theme/theme1.xml" Id="Re6f741b6e53a4f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17ae15a9944a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914d770fc4c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828e2c6d041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12e3109904f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1b824968648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52f39fdcc41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1e75b5f2d4e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151c17ab24b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ORKLA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 REGNSKAP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9 076 509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1 005 227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781 539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1 200 902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3 778 006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TYSTAD HOLDING AS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 REVISJON AS  –  46,7 %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7075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post@orklaregnskap.no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www.orklaregnskap.no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998 243 432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