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cbf9d4695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0574c87604064"/>
  </p:sldMasterIdLst>
  <p:sldIdLst>
    <p:sldId xmlns:r="http://schemas.openxmlformats.org/officeDocument/2006/relationships" id="256" r:id="R0f544c2837384585"/>
    <p:sldId xmlns:r="http://schemas.openxmlformats.org/officeDocument/2006/relationships" id="257" r:id="R5a4bdec0be5743ba"/>
    <p:sldId xmlns:r="http://schemas.openxmlformats.org/officeDocument/2006/relationships" id="258" r:id="R4092d9446560410c"/>
    <p:sldId xmlns:r="http://schemas.openxmlformats.org/officeDocument/2006/relationships" id="259" r:id="Rb82ce975a00140e9"/>
    <p:sldId xmlns:r="http://schemas.openxmlformats.org/officeDocument/2006/relationships" id="260" r:id="R9fe542db0baa4d0c"/>
    <p:sldId xmlns:r="http://schemas.openxmlformats.org/officeDocument/2006/relationships" id="261" r:id="Ra8d901b2809348b0"/>
    <p:sldId xmlns:r="http://schemas.openxmlformats.org/officeDocument/2006/relationships" id="262" r:id="R12d6b6a33774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0574c87604064" /><Relationship Type="http://schemas.openxmlformats.org/officeDocument/2006/relationships/slide" Target="/ppt/slides/slide1.xml" Id="R0f544c2837384585" /><Relationship Type="http://schemas.openxmlformats.org/officeDocument/2006/relationships/slide" Target="/ppt/slides/slide2.xml" Id="R5a4bdec0be5743ba" /><Relationship Type="http://schemas.openxmlformats.org/officeDocument/2006/relationships/slide" Target="/ppt/slides/slide3.xml" Id="R4092d9446560410c" /><Relationship Type="http://schemas.openxmlformats.org/officeDocument/2006/relationships/slide" Target="/ppt/slides/slide4.xml" Id="Rb82ce975a00140e9" /><Relationship Type="http://schemas.openxmlformats.org/officeDocument/2006/relationships/slide" Target="/ppt/slides/slide5.xml" Id="R9fe542db0baa4d0c" /><Relationship Type="http://schemas.openxmlformats.org/officeDocument/2006/relationships/slide" Target="/ppt/slides/slide6.xml" Id="Ra8d901b2809348b0" /><Relationship Type="http://schemas.openxmlformats.org/officeDocument/2006/relationships/slide" Target="/ppt/slides/slide7.xml" Id="R12d6b6a33774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1ed46f4d7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a525c39146fe" /><Relationship Type="http://schemas.openxmlformats.org/officeDocument/2006/relationships/theme" Target="/ppt/slideMasters/theme/theme1.xml" Id="R15efbbab9a53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6a525c39146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02c6bf5445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bb8ef923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c87aee13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af41bf6c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ac321e41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26e23f40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2c86111c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