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680a1a250d4a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f1f208c66f4401"/>
  </p:sldMasterIdLst>
  <p:sldIdLst>
    <p:sldId xmlns:r="http://schemas.openxmlformats.org/officeDocument/2006/relationships" id="256" r:id="R66bba64da1ff4a40"/>
    <p:sldId xmlns:r="http://schemas.openxmlformats.org/officeDocument/2006/relationships" id="257" r:id="R624b2a4ca96d48ed"/>
    <p:sldId xmlns:r="http://schemas.openxmlformats.org/officeDocument/2006/relationships" id="258" r:id="R126018eb27644e12"/>
    <p:sldId xmlns:r="http://schemas.openxmlformats.org/officeDocument/2006/relationships" id="259" r:id="R1fa7f6f7d40a415a"/>
    <p:sldId xmlns:r="http://schemas.openxmlformats.org/officeDocument/2006/relationships" id="260" r:id="R2fc05fc0719d45cc"/>
    <p:sldId xmlns:r="http://schemas.openxmlformats.org/officeDocument/2006/relationships" id="261" r:id="Rd4c1cb9c3f0f4581"/>
    <p:sldId xmlns:r="http://schemas.openxmlformats.org/officeDocument/2006/relationships" id="262" r:id="R6ca363ccbc73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1f208c66f4401" /><Relationship Type="http://schemas.openxmlformats.org/officeDocument/2006/relationships/slide" Target="/ppt/slides/slide1.xml" Id="R66bba64da1ff4a40" /><Relationship Type="http://schemas.openxmlformats.org/officeDocument/2006/relationships/slide" Target="/ppt/slides/slide2.xml" Id="R624b2a4ca96d48ed" /><Relationship Type="http://schemas.openxmlformats.org/officeDocument/2006/relationships/slide" Target="/ppt/slides/slide3.xml" Id="R126018eb27644e12" /><Relationship Type="http://schemas.openxmlformats.org/officeDocument/2006/relationships/slide" Target="/ppt/slides/slide4.xml" Id="R1fa7f6f7d40a415a" /><Relationship Type="http://schemas.openxmlformats.org/officeDocument/2006/relationships/slide" Target="/ppt/slides/slide5.xml" Id="R2fc05fc0719d45cc" /><Relationship Type="http://schemas.openxmlformats.org/officeDocument/2006/relationships/slide" Target="/ppt/slides/slide6.xml" Id="Rd4c1cb9c3f0f4581" /><Relationship Type="http://schemas.openxmlformats.org/officeDocument/2006/relationships/slide" Target="/ppt/slides/slide7.xml" Id="R6ca363ccbc73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fbb65751e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7b7fb420d4689" /><Relationship Type="http://schemas.openxmlformats.org/officeDocument/2006/relationships/theme" Target="/ppt/slideMasters/theme/theme1.xml" Id="Rad1797d6bf604f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7b7fb420d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e4642ccd34e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7fe59429c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42368bab3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60c67deaa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e975528764c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77830d32546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f3ae9475344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VANIR GREEN INDUSTRIES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VANIR GREEN INDUSTRIES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VANIR GREEN INDUSTRIES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VANIR GREEN INDUSTRIES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VANIR GREEN INDUSTRIES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VANIR GREEN INDUSTRIES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4 082 033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−3 204 017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9 176 785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196 578 340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197 744 182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VANIR GREEN INDUSTRIES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VANIR AS  –  73,2 %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VANIR MANAGEMENT AS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KILDEMOR AS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KILDEMOR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SAGI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BØRS INVEST 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VANIR GREEN INDUSTRIES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Parkkvartalet, Parkveien 53B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stig.tanum@fonix.as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998 256 887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VANIR GREEN INDUSTRIES 1 AS</a:t>
            </a:r>
          </a:p>
        </p:txBody>
      </p:sp>
    </p:spTree>
  </p:cSld>
  <p:clrMapOvr>
    <a:masterClrMapping xmlns:a="http://schemas.openxmlformats.org/drawingml/2006/main"/>
  </p:clrMapOvr>
</p:sld>
</file>