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4a7eaf3c1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343ae93984720"/>
  </p:sldMasterIdLst>
  <p:sldIdLst>
    <p:sldId xmlns:r="http://schemas.openxmlformats.org/officeDocument/2006/relationships" id="256" r:id="Re50df9e06a7b40d7"/>
    <p:sldId xmlns:r="http://schemas.openxmlformats.org/officeDocument/2006/relationships" id="257" r:id="Re614f4b845fc45bd"/>
    <p:sldId xmlns:r="http://schemas.openxmlformats.org/officeDocument/2006/relationships" id="258" r:id="Rf61715a7826443e2"/>
    <p:sldId xmlns:r="http://schemas.openxmlformats.org/officeDocument/2006/relationships" id="259" r:id="Rd179249d77f745bb"/>
    <p:sldId xmlns:r="http://schemas.openxmlformats.org/officeDocument/2006/relationships" id="260" r:id="Rc5ec38e3eb59416e"/>
    <p:sldId xmlns:r="http://schemas.openxmlformats.org/officeDocument/2006/relationships" id="261" r:id="R62b640485e63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343ae93984720" /><Relationship Type="http://schemas.openxmlformats.org/officeDocument/2006/relationships/slide" Target="/ppt/slides/slide1.xml" Id="Re50df9e06a7b40d7" /><Relationship Type="http://schemas.openxmlformats.org/officeDocument/2006/relationships/slide" Target="/ppt/slides/slide2.xml" Id="Re614f4b845fc45bd" /><Relationship Type="http://schemas.openxmlformats.org/officeDocument/2006/relationships/slide" Target="/ppt/slides/slide3.xml" Id="Rf61715a7826443e2" /><Relationship Type="http://schemas.openxmlformats.org/officeDocument/2006/relationships/slide" Target="/ppt/slides/slide4.xml" Id="Rd179249d77f745bb" /><Relationship Type="http://schemas.openxmlformats.org/officeDocument/2006/relationships/slide" Target="/ppt/slides/slide5.xml" Id="Rc5ec38e3eb59416e" /><Relationship Type="http://schemas.openxmlformats.org/officeDocument/2006/relationships/slide" Target="/ppt/slides/slide6.xml" Id="R62b640485e63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51d8c7782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715ca481b49af" /><Relationship Type="http://schemas.openxmlformats.org/officeDocument/2006/relationships/theme" Target="/ppt/slideMasters/theme/theme1.xml" Id="R461bb0dc4c3d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715ca481b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4496092a9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c225c32df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9503437a2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77f3e45d0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81bc8a51b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1fd008c1c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TAIM HOLDING AS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4 180 038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Jebsens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thomas@mur-flisservice.no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998 283 817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