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3e810d91c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4bc577a844c40"/>
  </p:sldMasterIdLst>
  <p:sldIdLst>
    <p:sldId xmlns:r="http://schemas.openxmlformats.org/officeDocument/2006/relationships" id="256" r:id="Rf45f7bcef1c84e43"/>
    <p:sldId xmlns:r="http://schemas.openxmlformats.org/officeDocument/2006/relationships" id="257" r:id="R2ee4f228812b4f96"/>
    <p:sldId xmlns:r="http://schemas.openxmlformats.org/officeDocument/2006/relationships" id="258" r:id="Rcc25cbb20fd4497b"/>
    <p:sldId xmlns:r="http://schemas.openxmlformats.org/officeDocument/2006/relationships" id="259" r:id="Rdf5dd800badd4405"/>
    <p:sldId xmlns:r="http://schemas.openxmlformats.org/officeDocument/2006/relationships" id="260" r:id="Rd4e8fe9353284f7d"/>
    <p:sldId xmlns:r="http://schemas.openxmlformats.org/officeDocument/2006/relationships" id="261" r:id="R67ce30dd5a38497b"/>
    <p:sldId xmlns:r="http://schemas.openxmlformats.org/officeDocument/2006/relationships" id="262" r:id="Re91a5ca21fba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4bc577a844c40" /><Relationship Type="http://schemas.openxmlformats.org/officeDocument/2006/relationships/slide" Target="/ppt/slides/slide1.xml" Id="Rf45f7bcef1c84e43" /><Relationship Type="http://schemas.openxmlformats.org/officeDocument/2006/relationships/slide" Target="/ppt/slides/slide2.xml" Id="R2ee4f228812b4f96" /><Relationship Type="http://schemas.openxmlformats.org/officeDocument/2006/relationships/slide" Target="/ppt/slides/slide3.xml" Id="Rcc25cbb20fd4497b" /><Relationship Type="http://schemas.openxmlformats.org/officeDocument/2006/relationships/slide" Target="/ppt/slides/slide4.xml" Id="Rdf5dd800badd4405" /><Relationship Type="http://schemas.openxmlformats.org/officeDocument/2006/relationships/slide" Target="/ppt/slides/slide5.xml" Id="Rd4e8fe9353284f7d" /><Relationship Type="http://schemas.openxmlformats.org/officeDocument/2006/relationships/slide" Target="/ppt/slides/slide6.xml" Id="R67ce30dd5a38497b" /><Relationship Type="http://schemas.openxmlformats.org/officeDocument/2006/relationships/slide" Target="/ppt/slides/slide7.xml" Id="Re91a5ca21fba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0d17f2580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d7c648c3448e5" /><Relationship Type="http://schemas.openxmlformats.org/officeDocument/2006/relationships/theme" Target="/ppt/slideMasters/theme/theme1.xml" Id="Re7312aed1a444e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cd7c648c34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ca1053731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c626bacc46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aa9dca370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a3629ca4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d6b78655d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6830c6c814b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ff248a85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7SENSE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7SENSE GROUP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7 742 895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VISCUM AS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STENSAA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ARILD JAKOB SUNDBY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DUY THANG DO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GULLAKSEN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LARSEN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Moloveien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post@7sense.no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www.7sense.no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998 295 521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7SENSE GROUP AS</a:t>
            </a:r>
          </a:p>
        </p:txBody>
      </p:sp>
    </p:spTree>
  </p:cSld>
  <p:clrMapOvr>
    <a:masterClrMapping xmlns:a="http://schemas.openxmlformats.org/drawingml/2006/main"/>
  </p:clrMapOvr>
</p:sld>
</file>