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1d0baf3a1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6fb9000834679"/>
  </p:sldMasterIdLst>
  <p:sldIdLst>
    <p:sldId xmlns:r="http://schemas.openxmlformats.org/officeDocument/2006/relationships" id="256" r:id="R40035dc3a2a74899"/>
    <p:sldId xmlns:r="http://schemas.openxmlformats.org/officeDocument/2006/relationships" id="257" r:id="Rb70895bf946545d7"/>
    <p:sldId xmlns:r="http://schemas.openxmlformats.org/officeDocument/2006/relationships" id="258" r:id="Raed42faa51534c6b"/>
    <p:sldId xmlns:r="http://schemas.openxmlformats.org/officeDocument/2006/relationships" id="259" r:id="R4e88340468dd4f1e"/>
    <p:sldId xmlns:r="http://schemas.openxmlformats.org/officeDocument/2006/relationships" id="260" r:id="R1820d393d4584acd"/>
    <p:sldId xmlns:r="http://schemas.openxmlformats.org/officeDocument/2006/relationships" id="261" r:id="R1bc13e7d67514abf"/>
    <p:sldId xmlns:r="http://schemas.openxmlformats.org/officeDocument/2006/relationships" id="262" r:id="R10a342880cdd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6fb9000834679" /><Relationship Type="http://schemas.openxmlformats.org/officeDocument/2006/relationships/slide" Target="/ppt/slides/slide1.xml" Id="R40035dc3a2a74899" /><Relationship Type="http://schemas.openxmlformats.org/officeDocument/2006/relationships/slide" Target="/ppt/slides/slide2.xml" Id="Rb70895bf946545d7" /><Relationship Type="http://schemas.openxmlformats.org/officeDocument/2006/relationships/slide" Target="/ppt/slides/slide3.xml" Id="Raed42faa51534c6b" /><Relationship Type="http://schemas.openxmlformats.org/officeDocument/2006/relationships/slide" Target="/ppt/slides/slide4.xml" Id="R4e88340468dd4f1e" /><Relationship Type="http://schemas.openxmlformats.org/officeDocument/2006/relationships/slide" Target="/ppt/slides/slide5.xml" Id="R1820d393d4584acd" /><Relationship Type="http://schemas.openxmlformats.org/officeDocument/2006/relationships/slide" Target="/ppt/slides/slide6.xml" Id="R1bc13e7d67514abf" /><Relationship Type="http://schemas.openxmlformats.org/officeDocument/2006/relationships/slide" Target="/ppt/slides/slide7.xml" Id="R10a342880cdd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eb0d548ab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918d5fd3949a0" /><Relationship Type="http://schemas.openxmlformats.org/officeDocument/2006/relationships/theme" Target="/ppt/slideMasters/theme/theme1.xml" Id="R8d585c9bd5ff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918d5fd3949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7e08b45e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7c501063244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c1b43ef943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f1faf5a79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303bfa12642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0ef1ae1d4c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6b1e2ff7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INVESTERING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727 487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893 359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7 857 987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9 558 264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HOL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lars.hol@live.no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998 296 404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INVESTERING AS</a:t>
            </a:r>
          </a:p>
        </p:txBody>
      </p:sp>
    </p:spTree>
  </p:cSld>
  <p:clrMapOvr>
    <a:masterClrMapping xmlns:a="http://schemas.openxmlformats.org/drawingml/2006/main"/>
  </p:clrMapOvr>
</p:sld>
</file>