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de8fb955a744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e6f83981fe4cdb"/>
  </p:sldMasterIdLst>
  <p:sldIdLst>
    <p:sldId xmlns:r="http://schemas.openxmlformats.org/officeDocument/2006/relationships" id="256" r:id="R607c93ec94ab4953"/>
    <p:sldId xmlns:r="http://schemas.openxmlformats.org/officeDocument/2006/relationships" id="257" r:id="R70e4be9cf3334e60"/>
    <p:sldId xmlns:r="http://schemas.openxmlformats.org/officeDocument/2006/relationships" id="258" r:id="R321d65eb77fe44f4"/>
    <p:sldId xmlns:r="http://schemas.openxmlformats.org/officeDocument/2006/relationships" id="259" r:id="Rfca636d75e634305"/>
    <p:sldId xmlns:r="http://schemas.openxmlformats.org/officeDocument/2006/relationships" id="260" r:id="Rcf148bb6352742a2"/>
    <p:sldId xmlns:r="http://schemas.openxmlformats.org/officeDocument/2006/relationships" id="261" r:id="Ra5d58b53de6342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6f83981fe4cdb" /><Relationship Type="http://schemas.openxmlformats.org/officeDocument/2006/relationships/slide" Target="/ppt/slides/slide1.xml" Id="R607c93ec94ab4953" /><Relationship Type="http://schemas.openxmlformats.org/officeDocument/2006/relationships/slide" Target="/ppt/slides/slide2.xml" Id="R70e4be9cf3334e60" /><Relationship Type="http://schemas.openxmlformats.org/officeDocument/2006/relationships/slide" Target="/ppt/slides/slide3.xml" Id="R321d65eb77fe44f4" /><Relationship Type="http://schemas.openxmlformats.org/officeDocument/2006/relationships/slide" Target="/ppt/slides/slide4.xml" Id="Rfca636d75e634305" /><Relationship Type="http://schemas.openxmlformats.org/officeDocument/2006/relationships/slide" Target="/ppt/slides/slide5.xml" Id="Rcf148bb6352742a2" /><Relationship Type="http://schemas.openxmlformats.org/officeDocument/2006/relationships/slide" Target="/ppt/slides/slide6.xml" Id="Ra5d58b53de6342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0b5af971b42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b395ed68441b4" /><Relationship Type="http://schemas.openxmlformats.org/officeDocument/2006/relationships/theme" Target="/ppt/slideMasters/theme/theme1.xml" Id="R6f6d80197f674d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2b395ed68441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504f7820a4f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1334cb18847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47f6dc5874e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d652efce346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3091c12654d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0a7a82e1b44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LIER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LIER ENTREPRENØR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JOHANNESSEN SVEIN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KRÜGER MATTHIAS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MOEN LTD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998 300 541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ENTREPRENØR AS</a:t>
            </a:r>
          </a:p>
        </p:txBody>
      </p:sp>
    </p:spTree>
  </p:cSld>
  <p:clrMapOvr>
    <a:masterClrMapping xmlns:a="http://schemas.openxmlformats.org/drawingml/2006/main"/>
  </p:clrMapOvr>
</p:sld>
</file>