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1604acdbd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00580817041b2"/>
  </p:sldMasterIdLst>
  <p:sldIdLst>
    <p:sldId xmlns:r="http://schemas.openxmlformats.org/officeDocument/2006/relationships" id="256" r:id="R1928c54c97964b0a"/>
    <p:sldId xmlns:r="http://schemas.openxmlformats.org/officeDocument/2006/relationships" id="257" r:id="R1b58ccba017b4e35"/>
    <p:sldId xmlns:r="http://schemas.openxmlformats.org/officeDocument/2006/relationships" id="258" r:id="R65d60c0f63844a20"/>
    <p:sldId xmlns:r="http://schemas.openxmlformats.org/officeDocument/2006/relationships" id="259" r:id="R478416115f134277"/>
    <p:sldId xmlns:r="http://schemas.openxmlformats.org/officeDocument/2006/relationships" id="260" r:id="R84c67f91a63d40ff"/>
    <p:sldId xmlns:r="http://schemas.openxmlformats.org/officeDocument/2006/relationships" id="261" r:id="Rfc3490e2266e4e0f"/>
    <p:sldId xmlns:r="http://schemas.openxmlformats.org/officeDocument/2006/relationships" id="262" r:id="R9ce5f2b8ee54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00580817041b2" /><Relationship Type="http://schemas.openxmlformats.org/officeDocument/2006/relationships/slide" Target="/ppt/slides/slide1.xml" Id="R1928c54c97964b0a" /><Relationship Type="http://schemas.openxmlformats.org/officeDocument/2006/relationships/slide" Target="/ppt/slides/slide2.xml" Id="R1b58ccba017b4e35" /><Relationship Type="http://schemas.openxmlformats.org/officeDocument/2006/relationships/slide" Target="/ppt/slides/slide3.xml" Id="R65d60c0f63844a20" /><Relationship Type="http://schemas.openxmlformats.org/officeDocument/2006/relationships/slide" Target="/ppt/slides/slide4.xml" Id="R478416115f134277" /><Relationship Type="http://schemas.openxmlformats.org/officeDocument/2006/relationships/slide" Target="/ppt/slides/slide5.xml" Id="R84c67f91a63d40ff" /><Relationship Type="http://schemas.openxmlformats.org/officeDocument/2006/relationships/slide" Target="/ppt/slides/slide6.xml" Id="Rfc3490e2266e4e0f" /><Relationship Type="http://schemas.openxmlformats.org/officeDocument/2006/relationships/slide" Target="/ppt/slides/slide7.xml" Id="R9ce5f2b8ee54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b25787008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e419d60b423b" /><Relationship Type="http://schemas.openxmlformats.org/officeDocument/2006/relationships/theme" Target="/ppt/slideMasters/theme/theme1.xml" Id="Rc8df6c751e11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9e419d60b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306482ce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59604bdc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781291a3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863ea45f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a538597e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4c635024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f9603132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ASTON 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ASTON X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leif.erichsen@okoplan.no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998 304 601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