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22f465d0c541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4d2562f784cf5"/>
  </p:sldMasterIdLst>
  <p:sldIdLst>
    <p:sldId xmlns:r="http://schemas.openxmlformats.org/officeDocument/2006/relationships" id="256" r:id="R65dfdac0e7b44bba"/>
    <p:sldId xmlns:r="http://schemas.openxmlformats.org/officeDocument/2006/relationships" id="257" r:id="R288deccefaf0479f"/>
    <p:sldId xmlns:r="http://schemas.openxmlformats.org/officeDocument/2006/relationships" id="258" r:id="R3c9fcbc75f7a4e1e"/>
    <p:sldId xmlns:r="http://schemas.openxmlformats.org/officeDocument/2006/relationships" id="259" r:id="Rf52a7e3fc6604327"/>
    <p:sldId xmlns:r="http://schemas.openxmlformats.org/officeDocument/2006/relationships" id="260" r:id="Ra35f7a446e4a4d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4d2562f784cf5" /><Relationship Type="http://schemas.openxmlformats.org/officeDocument/2006/relationships/slide" Target="/ppt/slides/slide1.xml" Id="R65dfdac0e7b44bba" /><Relationship Type="http://schemas.openxmlformats.org/officeDocument/2006/relationships/slide" Target="/ppt/slides/slide2.xml" Id="R288deccefaf0479f" /><Relationship Type="http://schemas.openxmlformats.org/officeDocument/2006/relationships/slide" Target="/ppt/slides/slide3.xml" Id="R3c9fcbc75f7a4e1e" /><Relationship Type="http://schemas.openxmlformats.org/officeDocument/2006/relationships/slide" Target="/ppt/slides/slide4.xml" Id="Rf52a7e3fc6604327" /><Relationship Type="http://schemas.openxmlformats.org/officeDocument/2006/relationships/slide" Target="/ppt/slides/slide5.xml" Id="Ra35f7a446e4a4d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30b1e53d94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d97ff1cc4281" /><Relationship Type="http://schemas.openxmlformats.org/officeDocument/2006/relationships/theme" Target="/ppt/slideMasters/theme/theme1.xml" Id="R1a4e0fa6eed94d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f5d97ff1cc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275829ba840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a3605f2b5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598f313004c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96edae80448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a8f5116f54e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LINN WÅLER RØNNING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LINN WÅLER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LINN WÅLER RØNNING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LINN WÅLER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LINN WÅLER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LINN WÅLER RØNNING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linn.waler.ronning@gmail.com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998 309 727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LINN WÅLER RØNNING</a:t>
            </a:r>
          </a:p>
        </p:txBody>
      </p:sp>
    </p:spTree>
  </p:cSld>
  <p:clrMapOvr>
    <a:masterClrMapping xmlns:a="http://schemas.openxmlformats.org/drawingml/2006/main"/>
  </p:clrMapOvr>
</p:sld>
</file>