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9461de06041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f2267d0d3455c"/>
  </p:sldMasterIdLst>
  <p:sldIdLst>
    <p:sldId xmlns:r="http://schemas.openxmlformats.org/officeDocument/2006/relationships" id="256" r:id="R0daf9b0250894d4d"/>
    <p:sldId xmlns:r="http://schemas.openxmlformats.org/officeDocument/2006/relationships" id="257" r:id="R8db7071deb804ffc"/>
    <p:sldId xmlns:r="http://schemas.openxmlformats.org/officeDocument/2006/relationships" id="258" r:id="R5afdceaac9834c56"/>
    <p:sldId xmlns:r="http://schemas.openxmlformats.org/officeDocument/2006/relationships" id="259" r:id="Re4b2a4aa31434163"/>
    <p:sldId xmlns:r="http://schemas.openxmlformats.org/officeDocument/2006/relationships" id="260" r:id="R9771b922f36944c9"/>
    <p:sldId xmlns:r="http://schemas.openxmlformats.org/officeDocument/2006/relationships" id="261" r:id="Ra219aff17cbc43ab"/>
    <p:sldId xmlns:r="http://schemas.openxmlformats.org/officeDocument/2006/relationships" id="262" r:id="R3ee637426286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f2267d0d3455c" /><Relationship Type="http://schemas.openxmlformats.org/officeDocument/2006/relationships/slide" Target="/ppt/slides/slide1.xml" Id="R0daf9b0250894d4d" /><Relationship Type="http://schemas.openxmlformats.org/officeDocument/2006/relationships/slide" Target="/ppt/slides/slide2.xml" Id="R8db7071deb804ffc" /><Relationship Type="http://schemas.openxmlformats.org/officeDocument/2006/relationships/slide" Target="/ppt/slides/slide3.xml" Id="R5afdceaac9834c56" /><Relationship Type="http://schemas.openxmlformats.org/officeDocument/2006/relationships/slide" Target="/ppt/slides/slide4.xml" Id="Re4b2a4aa31434163" /><Relationship Type="http://schemas.openxmlformats.org/officeDocument/2006/relationships/slide" Target="/ppt/slides/slide5.xml" Id="R9771b922f36944c9" /><Relationship Type="http://schemas.openxmlformats.org/officeDocument/2006/relationships/slide" Target="/ppt/slides/slide6.xml" Id="Ra219aff17cbc43ab" /><Relationship Type="http://schemas.openxmlformats.org/officeDocument/2006/relationships/slide" Target="/ppt/slides/slide7.xml" Id="R3ee637426286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59a05ef17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ce2aa73ae4730" /><Relationship Type="http://schemas.openxmlformats.org/officeDocument/2006/relationships/theme" Target="/ppt/slideMasters/theme/theme1.xml" Id="Rfcc6fb433c18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0ce2aa73ae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19b31b8aa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f717e0007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2cd5648c8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fd688717e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221ca9b13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d6914e6fc47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95178988d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LEOMEDICUS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LEOMEDICUS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7 166 206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3 655 143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16 905 788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18 681 026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LØVE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Gunnars veg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998 311 683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LEOMEDICUS AS</a:t>
            </a:r>
          </a:p>
        </p:txBody>
      </p:sp>
    </p:spTree>
  </p:cSld>
  <p:clrMapOvr>
    <a:masterClrMapping xmlns:a="http://schemas.openxmlformats.org/drawingml/2006/main"/>
  </p:clrMapOvr>
</p:sld>
</file>