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33a88b019d4b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22c2fd8f1b482a"/>
  </p:sldMasterIdLst>
  <p:sldIdLst>
    <p:sldId xmlns:r="http://schemas.openxmlformats.org/officeDocument/2006/relationships" id="256" r:id="R291a85a9bcca4e6a"/>
    <p:sldId xmlns:r="http://schemas.openxmlformats.org/officeDocument/2006/relationships" id="257" r:id="R3bfa2e0b129b4c42"/>
    <p:sldId xmlns:r="http://schemas.openxmlformats.org/officeDocument/2006/relationships" id="258" r:id="R5c9946f9f39d470c"/>
    <p:sldId xmlns:r="http://schemas.openxmlformats.org/officeDocument/2006/relationships" id="259" r:id="R3d5b6d5f7d054df3"/>
    <p:sldId xmlns:r="http://schemas.openxmlformats.org/officeDocument/2006/relationships" id="260" r:id="R5d8d933cd70541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22c2fd8f1b482a" /><Relationship Type="http://schemas.openxmlformats.org/officeDocument/2006/relationships/slide" Target="/ppt/slides/slide1.xml" Id="R291a85a9bcca4e6a" /><Relationship Type="http://schemas.openxmlformats.org/officeDocument/2006/relationships/slide" Target="/ppt/slides/slide2.xml" Id="R3bfa2e0b129b4c42" /><Relationship Type="http://schemas.openxmlformats.org/officeDocument/2006/relationships/slide" Target="/ppt/slides/slide3.xml" Id="R5c9946f9f39d470c" /><Relationship Type="http://schemas.openxmlformats.org/officeDocument/2006/relationships/slide" Target="/ppt/slides/slide4.xml" Id="R3d5b6d5f7d054df3" /><Relationship Type="http://schemas.openxmlformats.org/officeDocument/2006/relationships/slide" Target="/ppt/slides/slide5.xml" Id="R5d8d933cd70541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b2b332696d43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12f34c2b448fb" /><Relationship Type="http://schemas.openxmlformats.org/officeDocument/2006/relationships/theme" Target="/ppt/slideMasters/theme/theme1.xml" Id="Rd6d3b5c113fe44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312f34c2b448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e52aeb36749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7aa996ba546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08c83563c4e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3359a2d044e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561fbf12b47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STEINSPRUTEN BILGLASS DRAMMEN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STEINSPRUTEN BILGLASS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STEINSPRUTEN BILGLASS DRAMMEN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STEINSPRUTEN BILGLASS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STEINSPRUTEN BILGLASS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STEINSPRUTEN BILGLASS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998 314 739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STEINSPRUTEN BILGLASS DRAMMEN AS</a:t>
            </a:r>
          </a:p>
        </p:txBody>
      </p:sp>
    </p:spTree>
  </p:cSld>
  <p:clrMapOvr>
    <a:masterClrMapping xmlns:a="http://schemas.openxmlformats.org/drawingml/2006/main"/>
  </p:clrMapOvr>
</p:sld>
</file>