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f5aaa419384a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e5dbca1fa42df"/>
  </p:sldMasterIdLst>
  <p:sldIdLst>
    <p:sldId xmlns:r="http://schemas.openxmlformats.org/officeDocument/2006/relationships" id="256" r:id="Ra55f1d3d92c548b0"/>
    <p:sldId xmlns:r="http://schemas.openxmlformats.org/officeDocument/2006/relationships" id="257" r:id="Rda6a7ac328274ae2"/>
    <p:sldId xmlns:r="http://schemas.openxmlformats.org/officeDocument/2006/relationships" id="258" r:id="R2736f2d19a704494"/>
    <p:sldId xmlns:r="http://schemas.openxmlformats.org/officeDocument/2006/relationships" id="259" r:id="R788ff7431b5949df"/>
    <p:sldId xmlns:r="http://schemas.openxmlformats.org/officeDocument/2006/relationships" id="260" r:id="Rc7108cd01b574b7a"/>
    <p:sldId xmlns:r="http://schemas.openxmlformats.org/officeDocument/2006/relationships" id="261" r:id="R6021d85241184ef0"/>
    <p:sldId xmlns:r="http://schemas.openxmlformats.org/officeDocument/2006/relationships" id="262" r:id="R78cecf04b9184a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e5dbca1fa42df" /><Relationship Type="http://schemas.openxmlformats.org/officeDocument/2006/relationships/slide" Target="/ppt/slides/slide1.xml" Id="Ra55f1d3d92c548b0" /><Relationship Type="http://schemas.openxmlformats.org/officeDocument/2006/relationships/slide" Target="/ppt/slides/slide2.xml" Id="Rda6a7ac328274ae2" /><Relationship Type="http://schemas.openxmlformats.org/officeDocument/2006/relationships/slide" Target="/ppt/slides/slide3.xml" Id="R2736f2d19a704494" /><Relationship Type="http://schemas.openxmlformats.org/officeDocument/2006/relationships/slide" Target="/ppt/slides/slide4.xml" Id="R788ff7431b5949df" /><Relationship Type="http://schemas.openxmlformats.org/officeDocument/2006/relationships/slide" Target="/ppt/slides/slide5.xml" Id="Rc7108cd01b574b7a" /><Relationship Type="http://schemas.openxmlformats.org/officeDocument/2006/relationships/slide" Target="/ppt/slides/slide6.xml" Id="R6021d85241184ef0" /><Relationship Type="http://schemas.openxmlformats.org/officeDocument/2006/relationships/slide" Target="/ppt/slides/slide7.xml" Id="R78cecf04b9184a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d25cda6874a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6f8ffbcb94bda" /><Relationship Type="http://schemas.openxmlformats.org/officeDocument/2006/relationships/theme" Target="/ppt/slideMasters/theme/theme1.xml" Id="R4ec4aab7fa524b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26f8ffbcb94b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07f19ecfc44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45d93e49647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1ff210c7c4a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c0841ad0941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0ca6cb01b45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75cfb5b694c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69bc9658f43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HYDRA PANDA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 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HYDRA PANDA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 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 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 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209 923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−134 991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−105 447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 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HYDRA WELL INTERVENTION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 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998 316 596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 PANDA AS</a:t>
            </a:r>
          </a:p>
        </p:txBody>
      </p:sp>
    </p:spTree>
  </p:cSld>
  <p:clrMapOvr>
    <a:masterClrMapping xmlns:a="http://schemas.openxmlformats.org/drawingml/2006/main"/>
  </p:clrMapOvr>
</p:sld>
</file>