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049e684d6a44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d01e76e91e42cb"/>
  </p:sldMasterIdLst>
  <p:sldIdLst>
    <p:sldId xmlns:r="http://schemas.openxmlformats.org/officeDocument/2006/relationships" id="256" r:id="Rb3230105263d4358"/>
    <p:sldId xmlns:r="http://schemas.openxmlformats.org/officeDocument/2006/relationships" id="257" r:id="Ra76892199e4a4b4f"/>
    <p:sldId xmlns:r="http://schemas.openxmlformats.org/officeDocument/2006/relationships" id="258" r:id="Rd0a3111996ce40b1"/>
    <p:sldId xmlns:r="http://schemas.openxmlformats.org/officeDocument/2006/relationships" id="259" r:id="R58b6259356b042a8"/>
    <p:sldId xmlns:r="http://schemas.openxmlformats.org/officeDocument/2006/relationships" id="260" r:id="R5d98979f8bcd43de"/>
    <p:sldId xmlns:r="http://schemas.openxmlformats.org/officeDocument/2006/relationships" id="261" r:id="R6fa742a4ccbb4f3e"/>
    <p:sldId xmlns:r="http://schemas.openxmlformats.org/officeDocument/2006/relationships" id="262" r:id="R78363d1edef749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d01e76e91e42cb" /><Relationship Type="http://schemas.openxmlformats.org/officeDocument/2006/relationships/slide" Target="/ppt/slides/slide1.xml" Id="Rb3230105263d4358" /><Relationship Type="http://schemas.openxmlformats.org/officeDocument/2006/relationships/slide" Target="/ppt/slides/slide2.xml" Id="Ra76892199e4a4b4f" /><Relationship Type="http://schemas.openxmlformats.org/officeDocument/2006/relationships/slide" Target="/ppt/slides/slide3.xml" Id="Rd0a3111996ce40b1" /><Relationship Type="http://schemas.openxmlformats.org/officeDocument/2006/relationships/slide" Target="/ppt/slides/slide4.xml" Id="R58b6259356b042a8" /><Relationship Type="http://schemas.openxmlformats.org/officeDocument/2006/relationships/slide" Target="/ppt/slides/slide5.xml" Id="R5d98979f8bcd43de" /><Relationship Type="http://schemas.openxmlformats.org/officeDocument/2006/relationships/slide" Target="/ppt/slides/slide6.xml" Id="R6fa742a4ccbb4f3e" /><Relationship Type="http://schemas.openxmlformats.org/officeDocument/2006/relationships/slide" Target="/ppt/slides/slide7.xml" Id="R78363d1edef749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626bc0007143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f6799d6154e25" /><Relationship Type="http://schemas.openxmlformats.org/officeDocument/2006/relationships/theme" Target="/ppt/slideMasters/theme/theme1.xml" Id="R416b687986f749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0f6799d6154e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63d76b8d64c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d2edcc8ea4f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192eb5d6b49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bd4ada0ef46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96de3070045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55fcff7e74c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2f1e72d02c41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NEVERFJORD NATUROPPLEVELSER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NEVERFJORD NATUROPPLEVELSER AS ble etablert [år] og holder til i Kvalsund.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1 057 708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532 330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385 283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3 572 914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4 130 107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T.A.H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Neverfjordveien 330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9620 Kvalsund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998 317 002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NEVERFJORD NATUROPPLEVELSER AS</a:t>
            </a:r>
          </a:p>
        </p:txBody>
      </p:sp>
    </p:spTree>
  </p:cSld>
  <p:clrMapOvr>
    <a:masterClrMapping xmlns:a="http://schemas.openxmlformats.org/drawingml/2006/main"/>
  </p:clrMapOvr>
</p:sld>
</file>