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1838a113d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093e5027b402f"/>
  </p:sldMasterIdLst>
  <p:sldIdLst>
    <p:sldId xmlns:r="http://schemas.openxmlformats.org/officeDocument/2006/relationships" id="256" r:id="Ra06a4d39b1c74817"/>
    <p:sldId xmlns:r="http://schemas.openxmlformats.org/officeDocument/2006/relationships" id="257" r:id="R697b7f0245c64cb8"/>
    <p:sldId xmlns:r="http://schemas.openxmlformats.org/officeDocument/2006/relationships" id="258" r:id="R448cff6b9ec7441f"/>
    <p:sldId xmlns:r="http://schemas.openxmlformats.org/officeDocument/2006/relationships" id="259" r:id="R0ab2618bba314e17"/>
    <p:sldId xmlns:r="http://schemas.openxmlformats.org/officeDocument/2006/relationships" id="260" r:id="R0b84f241df544764"/>
    <p:sldId xmlns:r="http://schemas.openxmlformats.org/officeDocument/2006/relationships" id="261" r:id="R768953c65e9e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093e5027b402f" /><Relationship Type="http://schemas.openxmlformats.org/officeDocument/2006/relationships/slide" Target="/ppt/slides/slide1.xml" Id="Ra06a4d39b1c74817" /><Relationship Type="http://schemas.openxmlformats.org/officeDocument/2006/relationships/slide" Target="/ppt/slides/slide2.xml" Id="R697b7f0245c64cb8" /><Relationship Type="http://schemas.openxmlformats.org/officeDocument/2006/relationships/slide" Target="/ppt/slides/slide3.xml" Id="R448cff6b9ec7441f" /><Relationship Type="http://schemas.openxmlformats.org/officeDocument/2006/relationships/slide" Target="/ppt/slides/slide4.xml" Id="R0ab2618bba314e17" /><Relationship Type="http://schemas.openxmlformats.org/officeDocument/2006/relationships/slide" Target="/ppt/slides/slide5.xml" Id="R0b84f241df544764" /><Relationship Type="http://schemas.openxmlformats.org/officeDocument/2006/relationships/slide" Target="/ppt/slides/slide6.xml" Id="R768953c65e9e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54a863b884d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f53d0ac1546dc" /><Relationship Type="http://schemas.openxmlformats.org/officeDocument/2006/relationships/theme" Target="/ppt/slideMasters/theme/theme1.xml" Id="R87fcdaaf0fd14d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f53d0ac1546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1106ffd8041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bd0d6258246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d4968a92f41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22d58abcd43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6c6919cfd4a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45c752e114e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HYGIEIA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HYGIEIA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BREKKEN LENE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SCHULTZ HENRIK ALEXANDER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998 317 010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HYGIEIA AS</a:t>
            </a:r>
          </a:p>
        </p:txBody>
      </p:sp>
    </p:spTree>
  </p:cSld>
  <p:clrMapOvr>
    <a:masterClrMapping xmlns:a="http://schemas.openxmlformats.org/drawingml/2006/main"/>
  </p:clrMapOvr>
</p:sld>
</file>